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napToObjects="1">
      <p:cViewPr varScale="1">
        <p:scale>
          <a:sx n="77" d="100"/>
          <a:sy n="77" d="100"/>
        </p:scale>
        <p:origin x="-1384" y="-96"/>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presProps" Target="presProps.xml"/><Relationship Id="rId21" Type="http://schemas.openxmlformats.org/officeDocument/2006/relationships/viewProps" Target="viewProps.xml"/><Relationship Id="rId22" Type="http://schemas.openxmlformats.org/officeDocument/2006/relationships/theme" Target="theme/theme1.xml"/><Relationship Id="rId23"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printerSettings" Target="printerSettings/printerSettings1.bin"/><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7" name="Rectangle 6"/>
          <p:cNvSpPr/>
          <p:nvPr/>
        </p:nvSpPr>
        <p:spPr>
          <a:xfrm>
            <a:off x="3186953" y="268288"/>
            <a:ext cx="5669280" cy="39003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8" name="Rectangle 7"/>
          <p:cNvSpPr/>
          <p:nvPr/>
        </p:nvSpPr>
        <p:spPr>
          <a:xfrm>
            <a:off x="268940" y="268288"/>
            <a:ext cx="182880" cy="388685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 name="Title 1"/>
          <p:cNvSpPr>
            <a:spLocks noGrp="1"/>
          </p:cNvSpPr>
          <p:nvPr>
            <p:ph type="ctrTitle"/>
          </p:nvPr>
        </p:nvSpPr>
        <p:spPr>
          <a:xfrm>
            <a:off x="3200400" y="4208929"/>
            <a:ext cx="5458968" cy="1048684"/>
          </a:xfrm>
        </p:spPr>
        <p:txBody>
          <a:bodyPr vert="horz" lIns="91440" tIns="45720" rIns="91440" bIns="45720" rtlCol="0" anchor="b" anchorCtr="0">
            <a:normAutofit/>
          </a:bodyPr>
          <a:lstStyle>
            <a:lvl1pPr algn="l" defTabSz="914400" rtl="0" eaLnBrk="1" latinLnBrk="0" hangingPunct="1">
              <a:spcBef>
                <a:spcPct val="0"/>
              </a:spcBef>
              <a:buNone/>
              <a:defRPr sz="4600" kern="1200">
                <a:solidFill>
                  <a:schemeClr val="accent1"/>
                </a:solidFill>
                <a:latin typeface="+mj-lt"/>
                <a:ea typeface="+mj-ea"/>
                <a:cs typeface="+mj-cs"/>
              </a:defRPr>
            </a:lvl1pPr>
          </a:lstStyle>
          <a:p>
            <a:r>
              <a:rPr lang="en-US" smtClean="0"/>
              <a:t>Click to edit Master title style</a:t>
            </a:r>
            <a:endParaRPr/>
          </a:p>
        </p:txBody>
      </p:sp>
      <p:sp>
        <p:nvSpPr>
          <p:cNvPr id="3" name="Subtitle 2"/>
          <p:cNvSpPr>
            <a:spLocks noGrp="1"/>
          </p:cNvSpPr>
          <p:nvPr>
            <p:ph type="subTitle" idx="1"/>
          </p:nvPr>
        </p:nvSpPr>
        <p:spPr>
          <a:xfrm>
            <a:off x="3200400" y="5257800"/>
            <a:ext cx="5458968" cy="621792"/>
          </a:xfrm>
        </p:spPr>
        <p:txBody>
          <a:bodyPr vert="horz" lIns="91440" tIns="45720" rIns="91440" bIns="45720" rtlCol="0">
            <a:normAutofit/>
          </a:bodyPr>
          <a:lstStyle>
            <a:lvl1pPr marL="0" indent="0" algn="l" defTabSz="914400" rtl="0" eaLnBrk="1" latinLnBrk="0" hangingPunct="1">
              <a:spcBef>
                <a:spcPts val="0"/>
              </a:spcBef>
              <a:buClr>
                <a:schemeClr val="accent1"/>
              </a:buClr>
              <a:buSzPct val="100000"/>
              <a:buFont typeface="Wingdings 2" pitchFamily="18" charset="2"/>
              <a:buNone/>
              <a:defRPr sz="1600" kern="1200">
                <a:solidFill>
                  <a:schemeClr val="tx2"/>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dirty="0"/>
          </a:p>
        </p:txBody>
      </p:sp>
      <p:sp>
        <p:nvSpPr>
          <p:cNvPr id="4" name="Date Placeholder 3"/>
          <p:cNvSpPr>
            <a:spLocks noGrp="1"/>
          </p:cNvSpPr>
          <p:nvPr>
            <p:ph type="dt" sz="half" idx="10"/>
          </p:nvPr>
        </p:nvSpPr>
        <p:spPr>
          <a:xfrm>
            <a:off x="3276600" y="390525"/>
            <a:ext cx="5504688" cy="365125"/>
          </a:xfrm>
        </p:spPr>
        <p:txBody>
          <a:bodyPr vert="horz" lIns="91440" tIns="45720" rIns="91440" bIns="45720" rtlCol="0" anchor="ctr"/>
          <a:lstStyle>
            <a:lvl1pPr marL="0" algn="r" defTabSz="914400" rtl="0" eaLnBrk="1" latinLnBrk="0" hangingPunct="1">
              <a:defRPr sz="2200" b="0" kern="1200" baseline="0">
                <a:solidFill>
                  <a:schemeClr val="bg1"/>
                </a:solidFill>
                <a:latin typeface="+mn-lt"/>
                <a:ea typeface="+mn-ea"/>
                <a:cs typeface="+mn-cs"/>
              </a:defRPr>
            </a:lvl1pPr>
          </a:lstStyle>
          <a:p>
            <a:fld id="{B1A24CD3-204F-4468-8EE4-28A6668D006A}" type="datetimeFigureOut">
              <a:rPr lang="en-US" smtClean="0"/>
              <a:t>5/29/15</a:t>
            </a:fld>
            <a:endParaRPr lang="en-US"/>
          </a:p>
        </p:txBody>
      </p:sp>
      <p:sp>
        <p:nvSpPr>
          <p:cNvPr id="5" name="Footer Placeholder 4"/>
          <p:cNvSpPr>
            <a:spLocks noGrp="1"/>
          </p:cNvSpPr>
          <p:nvPr>
            <p:ph type="ftr" sz="quarter" idx="11"/>
          </p:nvPr>
        </p:nvSpPr>
        <p:spPr>
          <a:xfrm>
            <a:off x="3218688" y="6356350"/>
            <a:ext cx="4736592" cy="365125"/>
          </a:xfrm>
        </p:spPr>
        <p:txBody>
          <a:bodyPr vert="horz" lIns="91440" tIns="45720" rIns="91440" bIns="45720" rtlCol="0" anchor="ctr"/>
          <a:lstStyle>
            <a:lvl1pPr marL="0" algn="l" defTabSz="914400" rtl="0" eaLnBrk="1" latinLnBrk="0" hangingPunct="1">
              <a:defRPr sz="1100" b="1" kern="1200">
                <a:solidFill>
                  <a:schemeClr val="tx2">
                    <a:lumMod val="60000"/>
                    <a:lumOff val="40000"/>
                  </a:schemeClr>
                </a:solidFill>
                <a:latin typeface="+mn-lt"/>
                <a:ea typeface="+mn-ea"/>
                <a:cs typeface="+mn-cs"/>
              </a:defRPr>
            </a:lvl1pPr>
          </a:lstStyle>
          <a:p>
            <a:endParaRPr lang="en-US"/>
          </a:p>
        </p:txBody>
      </p:sp>
      <p:sp>
        <p:nvSpPr>
          <p:cNvPr id="6" name="Slide Number Placeholder 5"/>
          <p:cNvSpPr>
            <a:spLocks noGrp="1"/>
          </p:cNvSpPr>
          <p:nvPr>
            <p:ph type="sldNum" sz="quarter" idx="12"/>
          </p:nvPr>
        </p:nvSpPr>
        <p:spPr>
          <a:xfrm>
            <a:off x="8256494" y="6356350"/>
            <a:ext cx="685800" cy="365125"/>
          </a:xfrm>
        </p:spPr>
        <p:txBody>
          <a:bodyPr vert="horz" lIns="91440" tIns="45720" rIns="91440" bIns="45720" rtlCol="0" anchor="ctr"/>
          <a:lstStyle>
            <a:lvl1pPr marL="0" algn="r" defTabSz="914400" rtl="0" eaLnBrk="1" latinLnBrk="0" hangingPunct="1">
              <a:defRPr sz="1100" b="1" kern="1200">
                <a:solidFill>
                  <a:schemeClr val="tx2">
                    <a:lumMod val="60000"/>
                    <a:lumOff val="40000"/>
                  </a:schemeClr>
                </a:solidFill>
                <a:latin typeface="+mn-lt"/>
                <a:ea typeface="+mn-ea"/>
                <a:cs typeface="+mn-cs"/>
              </a:defRPr>
            </a:lvl1pPr>
          </a:lstStyle>
          <a:p>
            <a:fld id="{57AF16DE-A0D5-4438-950F-5B1E159C2C28}"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3 Content">
    <p:spTree>
      <p:nvGrpSpPr>
        <p:cNvPr id="1" name=""/>
        <p:cNvGrpSpPr/>
        <p:nvPr/>
      </p:nvGrpSpPr>
      <p:grpSpPr>
        <a:xfrm>
          <a:off x="0" y="0"/>
          <a:ext cx="0" cy="0"/>
          <a:chOff x="0" y="0"/>
          <a:chExt cx="0" cy="0"/>
        </a:xfrm>
      </p:grpSpPr>
      <p:sp>
        <p:nvSpPr>
          <p:cNvPr id="8" name="Rectangle 7"/>
          <p:cNvSpPr/>
          <p:nvPr/>
        </p:nvSpPr>
        <p:spPr>
          <a:xfrm>
            <a:off x="8148918" y="268288"/>
            <a:ext cx="718073" cy="16459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 name="Title 1"/>
          <p:cNvSpPr>
            <a:spLocks noGrp="1"/>
          </p:cNvSpPr>
          <p:nvPr>
            <p:ph type="title"/>
          </p:nvPr>
        </p:nvSpPr>
        <p:spPr>
          <a:xfrm>
            <a:off x="457199" y="914400"/>
            <a:ext cx="7391401" cy="1143000"/>
          </a:xfrm>
        </p:spPr>
        <p:txBody>
          <a:bodyPr/>
          <a:lstStyle/>
          <a:p>
            <a:r>
              <a:rPr lang="en-US" smtClean="0"/>
              <a:t>Click to edit Master title style</a:t>
            </a:r>
            <a:endParaRPr/>
          </a:p>
        </p:txBody>
      </p:sp>
      <p:sp>
        <p:nvSpPr>
          <p:cNvPr id="3" name="Content Placeholder 2"/>
          <p:cNvSpPr>
            <a:spLocks noGrp="1"/>
          </p:cNvSpPr>
          <p:nvPr>
            <p:ph sz="half" idx="1"/>
          </p:nvPr>
        </p:nvSpPr>
        <p:spPr>
          <a:xfrm>
            <a:off x="4282440" y="2214562"/>
            <a:ext cx="3566160" cy="1920240"/>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5" name="Date Placeholder 4"/>
          <p:cNvSpPr>
            <a:spLocks noGrp="1"/>
          </p:cNvSpPr>
          <p:nvPr>
            <p:ph type="dt" sz="half" idx="10"/>
          </p:nvPr>
        </p:nvSpPr>
        <p:spPr/>
        <p:txBody>
          <a:bodyPr/>
          <a:lstStyle/>
          <a:p>
            <a:fld id="{B1A24CD3-204F-4468-8EE4-28A6668D006A}" type="datetimeFigureOut">
              <a:rPr lang="en-US" smtClean="0"/>
              <a:t>5/29/15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7AF16DE-A0D5-4438-950F-5B1E159C2C28}" type="slidenum">
              <a:rPr lang="en-US" smtClean="0"/>
              <a:t>‹#›</a:t>
            </a:fld>
            <a:endParaRPr lang="en-US"/>
          </a:p>
        </p:txBody>
      </p:sp>
      <p:sp>
        <p:nvSpPr>
          <p:cNvPr id="9" name="Content Placeholder 2"/>
          <p:cNvSpPr>
            <a:spLocks noGrp="1"/>
          </p:cNvSpPr>
          <p:nvPr>
            <p:ph sz="half" idx="13"/>
          </p:nvPr>
        </p:nvSpPr>
        <p:spPr>
          <a:xfrm>
            <a:off x="4282440" y="4224973"/>
            <a:ext cx="3566160" cy="1920240"/>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10" name="Content Placeholder 2"/>
          <p:cNvSpPr>
            <a:spLocks noGrp="1"/>
          </p:cNvSpPr>
          <p:nvPr>
            <p:ph sz="half" idx="14"/>
          </p:nvPr>
        </p:nvSpPr>
        <p:spPr>
          <a:xfrm>
            <a:off x="457200" y="2214563"/>
            <a:ext cx="3566160" cy="3911600"/>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4 Content">
    <p:spTree>
      <p:nvGrpSpPr>
        <p:cNvPr id="1" name=""/>
        <p:cNvGrpSpPr/>
        <p:nvPr/>
      </p:nvGrpSpPr>
      <p:grpSpPr>
        <a:xfrm>
          <a:off x="0" y="0"/>
          <a:ext cx="0" cy="0"/>
          <a:chOff x="0" y="0"/>
          <a:chExt cx="0" cy="0"/>
        </a:xfrm>
      </p:grpSpPr>
      <p:sp>
        <p:nvSpPr>
          <p:cNvPr id="8" name="Rectangle 7"/>
          <p:cNvSpPr/>
          <p:nvPr/>
        </p:nvSpPr>
        <p:spPr>
          <a:xfrm>
            <a:off x="8148918" y="268288"/>
            <a:ext cx="718073" cy="16459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 name="Title 1"/>
          <p:cNvSpPr>
            <a:spLocks noGrp="1"/>
          </p:cNvSpPr>
          <p:nvPr>
            <p:ph type="title"/>
          </p:nvPr>
        </p:nvSpPr>
        <p:spPr>
          <a:xfrm>
            <a:off x="457199" y="914400"/>
            <a:ext cx="7391401" cy="1143000"/>
          </a:xfrm>
        </p:spPr>
        <p:txBody>
          <a:bodyPr/>
          <a:lstStyle/>
          <a:p>
            <a:r>
              <a:rPr lang="en-US" smtClean="0"/>
              <a:t>Click to edit Master title style</a:t>
            </a:r>
            <a:endParaRPr/>
          </a:p>
        </p:txBody>
      </p:sp>
      <p:sp>
        <p:nvSpPr>
          <p:cNvPr id="3" name="Content Placeholder 2"/>
          <p:cNvSpPr>
            <a:spLocks noGrp="1"/>
          </p:cNvSpPr>
          <p:nvPr>
            <p:ph sz="half" idx="1"/>
          </p:nvPr>
        </p:nvSpPr>
        <p:spPr>
          <a:xfrm>
            <a:off x="4282440" y="2214562"/>
            <a:ext cx="3566160" cy="1920240"/>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5" name="Date Placeholder 4"/>
          <p:cNvSpPr>
            <a:spLocks noGrp="1"/>
          </p:cNvSpPr>
          <p:nvPr>
            <p:ph type="dt" sz="half" idx="10"/>
          </p:nvPr>
        </p:nvSpPr>
        <p:spPr/>
        <p:txBody>
          <a:bodyPr/>
          <a:lstStyle/>
          <a:p>
            <a:fld id="{B1A24CD3-204F-4468-8EE4-28A6668D006A}" type="datetimeFigureOut">
              <a:rPr lang="en-US" smtClean="0"/>
              <a:t>5/29/15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7AF16DE-A0D5-4438-950F-5B1E159C2C28}" type="slidenum">
              <a:rPr lang="en-US" smtClean="0"/>
              <a:t>‹#›</a:t>
            </a:fld>
            <a:endParaRPr lang="en-US"/>
          </a:p>
        </p:txBody>
      </p:sp>
      <p:sp>
        <p:nvSpPr>
          <p:cNvPr id="9" name="Content Placeholder 2"/>
          <p:cNvSpPr>
            <a:spLocks noGrp="1"/>
          </p:cNvSpPr>
          <p:nvPr>
            <p:ph sz="half" idx="13"/>
          </p:nvPr>
        </p:nvSpPr>
        <p:spPr>
          <a:xfrm>
            <a:off x="4282440" y="4224973"/>
            <a:ext cx="3566160" cy="1920240"/>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11" name="Content Placeholder 2"/>
          <p:cNvSpPr>
            <a:spLocks noGrp="1"/>
          </p:cNvSpPr>
          <p:nvPr>
            <p:ph sz="half" idx="14"/>
          </p:nvPr>
        </p:nvSpPr>
        <p:spPr>
          <a:xfrm>
            <a:off x="457200" y="2214562"/>
            <a:ext cx="3566160" cy="1920240"/>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12" name="Content Placeholder 2"/>
          <p:cNvSpPr>
            <a:spLocks noGrp="1"/>
          </p:cNvSpPr>
          <p:nvPr>
            <p:ph sz="half" idx="15"/>
          </p:nvPr>
        </p:nvSpPr>
        <p:spPr>
          <a:xfrm>
            <a:off x="457200" y="4224973"/>
            <a:ext cx="3566160" cy="1920240"/>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6" name="Rectangle 5"/>
          <p:cNvSpPr/>
          <p:nvPr/>
        </p:nvSpPr>
        <p:spPr>
          <a:xfrm>
            <a:off x="8148918" y="268288"/>
            <a:ext cx="718073" cy="16459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 name="Title 1"/>
          <p:cNvSpPr>
            <a:spLocks noGrp="1"/>
          </p:cNvSpPr>
          <p:nvPr>
            <p:ph type="title"/>
          </p:nvPr>
        </p:nvSpPr>
        <p:spPr/>
        <p:txBody>
          <a:bodyPr/>
          <a:lstStyle/>
          <a:p>
            <a:r>
              <a:rPr lang="en-US" smtClean="0"/>
              <a:t>Click to edit Master title style</a:t>
            </a:r>
            <a:endParaRPr/>
          </a:p>
        </p:txBody>
      </p:sp>
      <p:sp>
        <p:nvSpPr>
          <p:cNvPr id="3" name="Date Placeholder 2"/>
          <p:cNvSpPr>
            <a:spLocks noGrp="1"/>
          </p:cNvSpPr>
          <p:nvPr>
            <p:ph type="dt" sz="half" idx="10"/>
          </p:nvPr>
        </p:nvSpPr>
        <p:spPr/>
        <p:txBody>
          <a:bodyPr/>
          <a:lstStyle/>
          <a:p>
            <a:fld id="{B1A24CD3-204F-4468-8EE4-28A6668D006A}" type="datetimeFigureOut">
              <a:rPr lang="en-US" smtClean="0"/>
              <a:t>5/29/15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7AF16DE-A0D5-4438-950F-5B1E159C2C28}" type="slidenum">
              <a:rPr lang="en-US" smtClean="0"/>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Rectangle 4"/>
          <p:cNvSpPr/>
          <p:nvPr/>
        </p:nvSpPr>
        <p:spPr>
          <a:xfrm>
            <a:off x="8148918" y="268288"/>
            <a:ext cx="718073" cy="56692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 name="Date Placeholder 1"/>
          <p:cNvSpPr>
            <a:spLocks noGrp="1"/>
          </p:cNvSpPr>
          <p:nvPr>
            <p:ph type="dt" sz="half" idx="10"/>
          </p:nvPr>
        </p:nvSpPr>
        <p:spPr/>
        <p:txBody>
          <a:bodyPr/>
          <a:lstStyle/>
          <a:p>
            <a:fld id="{B1A24CD3-204F-4468-8EE4-28A6668D006A}" type="datetimeFigureOut">
              <a:rPr lang="en-US" smtClean="0"/>
              <a:t>5/29/15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7AF16DE-A0D5-4438-950F-5B1E159C2C28}" type="slidenum">
              <a:rPr lang="en-US" smtClean="0"/>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Rectangle 7"/>
          <p:cNvSpPr/>
          <p:nvPr/>
        </p:nvSpPr>
        <p:spPr>
          <a:xfrm>
            <a:off x="8148918" y="268288"/>
            <a:ext cx="718073" cy="56692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 name="Title 1"/>
          <p:cNvSpPr>
            <a:spLocks noGrp="1"/>
          </p:cNvSpPr>
          <p:nvPr>
            <p:ph type="title"/>
          </p:nvPr>
        </p:nvSpPr>
        <p:spPr>
          <a:xfrm>
            <a:off x="457199" y="995082"/>
            <a:ext cx="3566160" cy="1035424"/>
          </a:xfrm>
        </p:spPr>
        <p:txBody>
          <a:bodyPr anchor="b"/>
          <a:lstStyle>
            <a:lvl1pPr algn="l">
              <a:defRPr sz="2800" b="0"/>
            </a:lvl1pPr>
          </a:lstStyle>
          <a:p>
            <a:r>
              <a:rPr lang="en-US" smtClean="0"/>
              <a:t>Click to edit Master title style</a:t>
            </a:r>
            <a:endParaRPr/>
          </a:p>
        </p:txBody>
      </p:sp>
      <p:sp>
        <p:nvSpPr>
          <p:cNvPr id="3" name="Content Placeholder 2"/>
          <p:cNvSpPr>
            <a:spLocks noGrp="1"/>
          </p:cNvSpPr>
          <p:nvPr>
            <p:ph idx="1"/>
          </p:nvPr>
        </p:nvSpPr>
        <p:spPr>
          <a:xfrm>
            <a:off x="4762052" y="990600"/>
            <a:ext cx="3566160" cy="5135563"/>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Text Placeholder 3"/>
          <p:cNvSpPr>
            <a:spLocks noGrp="1"/>
          </p:cNvSpPr>
          <p:nvPr>
            <p:ph type="body" sz="half" idx="2"/>
          </p:nvPr>
        </p:nvSpPr>
        <p:spPr>
          <a:xfrm>
            <a:off x="457199" y="2057400"/>
            <a:ext cx="3566160" cy="3657601"/>
          </a:xfrm>
        </p:spPr>
        <p:txBody>
          <a:bodyPr>
            <a:normAutofit/>
          </a:bodyPr>
          <a:lstStyle>
            <a:lvl1pPr marL="0" indent="0">
              <a:spcBef>
                <a:spcPts val="600"/>
              </a:spcBef>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1A24CD3-204F-4468-8EE4-28A6668D006A}" type="datetimeFigureOut">
              <a:rPr lang="en-US" smtClean="0"/>
              <a:t>5/29/15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7AF16DE-A0D5-4438-950F-5B1E159C2C28}" type="slidenum">
              <a:rPr lang="en-US" smtClean="0"/>
              <a:t>‹#›</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Picture with Caption">
    <p:spTree>
      <p:nvGrpSpPr>
        <p:cNvPr id="1" name=""/>
        <p:cNvGrpSpPr/>
        <p:nvPr/>
      </p:nvGrpSpPr>
      <p:grpSpPr>
        <a:xfrm>
          <a:off x="0" y="0"/>
          <a:ext cx="0" cy="0"/>
          <a:chOff x="0" y="0"/>
          <a:chExt cx="0" cy="0"/>
        </a:xfrm>
      </p:grpSpPr>
      <p:sp>
        <p:nvSpPr>
          <p:cNvPr id="8" name="Rectangle 7"/>
          <p:cNvSpPr/>
          <p:nvPr/>
        </p:nvSpPr>
        <p:spPr>
          <a:xfrm>
            <a:off x="4746811" y="268288"/>
            <a:ext cx="4114800" cy="56692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 name="Title 1"/>
          <p:cNvSpPr>
            <a:spLocks noGrp="1"/>
          </p:cNvSpPr>
          <p:nvPr>
            <p:ph type="title"/>
          </p:nvPr>
        </p:nvSpPr>
        <p:spPr>
          <a:xfrm>
            <a:off x="457199" y="995082"/>
            <a:ext cx="3566160" cy="1035424"/>
          </a:xfrm>
        </p:spPr>
        <p:txBody>
          <a:bodyPr anchor="b"/>
          <a:lstStyle>
            <a:lvl1pPr algn="l">
              <a:defRPr sz="2800" b="0"/>
            </a:lvl1pPr>
          </a:lstStyle>
          <a:p>
            <a:r>
              <a:rPr lang="en-US" smtClean="0"/>
              <a:t>Click to edit Master title style</a:t>
            </a:r>
            <a:endParaRPr/>
          </a:p>
        </p:txBody>
      </p:sp>
      <p:sp>
        <p:nvSpPr>
          <p:cNvPr id="4" name="Text Placeholder 3"/>
          <p:cNvSpPr>
            <a:spLocks noGrp="1"/>
          </p:cNvSpPr>
          <p:nvPr>
            <p:ph type="body" sz="half" idx="2"/>
          </p:nvPr>
        </p:nvSpPr>
        <p:spPr>
          <a:xfrm>
            <a:off x="457199" y="2057400"/>
            <a:ext cx="3566160" cy="3657601"/>
          </a:xfrm>
        </p:spPr>
        <p:txBody>
          <a:bodyPr>
            <a:normAutofit/>
          </a:bodyPr>
          <a:lstStyle>
            <a:lvl1pPr marL="0" indent="0">
              <a:spcBef>
                <a:spcPts val="600"/>
              </a:spcBef>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161365" y="6124014"/>
            <a:ext cx="1752600" cy="365125"/>
          </a:xfrm>
        </p:spPr>
        <p:txBody>
          <a:bodyPr/>
          <a:lstStyle>
            <a:lvl1pPr algn="l">
              <a:defRPr/>
            </a:lvl1pPr>
          </a:lstStyle>
          <a:p>
            <a:fld id="{B1A24CD3-204F-4468-8EE4-28A6668D006A}" type="datetimeFigureOut">
              <a:rPr lang="en-US" smtClean="0"/>
              <a:t>5/29/15</a:t>
            </a:fld>
            <a:endParaRPr lang="en-US"/>
          </a:p>
        </p:txBody>
      </p:sp>
      <p:sp>
        <p:nvSpPr>
          <p:cNvPr id="6" name="Footer Placeholder 5"/>
          <p:cNvSpPr>
            <a:spLocks noGrp="1"/>
          </p:cNvSpPr>
          <p:nvPr>
            <p:ph type="ftr" sz="quarter" idx="11"/>
          </p:nvPr>
        </p:nvSpPr>
        <p:spPr>
          <a:xfrm>
            <a:off x="174812" y="6356350"/>
            <a:ext cx="3863788" cy="365125"/>
          </a:xfrm>
        </p:spPr>
        <p:txBody>
          <a:bodyPr/>
          <a:lstStyle/>
          <a:p>
            <a:endParaRPr lang="en-US"/>
          </a:p>
        </p:txBody>
      </p:sp>
      <p:sp>
        <p:nvSpPr>
          <p:cNvPr id="7" name="Slide Number Placeholder 6"/>
          <p:cNvSpPr>
            <a:spLocks noGrp="1"/>
          </p:cNvSpPr>
          <p:nvPr>
            <p:ph type="sldNum" sz="quarter" idx="12"/>
          </p:nvPr>
        </p:nvSpPr>
        <p:spPr/>
        <p:txBody>
          <a:bodyPr/>
          <a:lstStyle/>
          <a:p>
            <a:fld id="{57AF16DE-A0D5-4438-950F-5B1E159C2C28}" type="slidenum">
              <a:rPr lang="en-US" smtClean="0"/>
              <a:t>‹#›</a:t>
            </a:fld>
            <a:endParaRPr lang="en-US"/>
          </a:p>
        </p:txBody>
      </p:sp>
      <p:sp>
        <p:nvSpPr>
          <p:cNvPr id="10" name="Picture Placeholder 9"/>
          <p:cNvSpPr>
            <a:spLocks noGrp="1"/>
          </p:cNvSpPr>
          <p:nvPr>
            <p:ph type="pic" sz="quarter" idx="13"/>
          </p:nvPr>
        </p:nvSpPr>
        <p:spPr>
          <a:xfrm>
            <a:off x="4760258" y="990600"/>
            <a:ext cx="4096512" cy="5611813"/>
          </a:xfrm>
        </p:spPr>
        <p:txBody>
          <a:bodyPr/>
          <a:lstStyle>
            <a:lvl1pPr>
              <a:buNone/>
              <a:defRPr/>
            </a:lvl1pPr>
          </a:lstStyle>
          <a:p>
            <a:r>
              <a:rPr lang="en-US" smtClean="0"/>
              <a:t>Drag picture to placeholder or click icon to add</a:t>
            </a:r>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picTx" preserve="1">
  <p:cSld name="Picture above Caption">
    <p:spTree>
      <p:nvGrpSpPr>
        <p:cNvPr id="1" name=""/>
        <p:cNvGrpSpPr/>
        <p:nvPr/>
      </p:nvGrpSpPr>
      <p:grpSpPr>
        <a:xfrm>
          <a:off x="0" y="0"/>
          <a:ext cx="0" cy="0"/>
          <a:chOff x="0" y="0"/>
          <a:chExt cx="0" cy="0"/>
        </a:xfrm>
      </p:grpSpPr>
      <p:sp>
        <p:nvSpPr>
          <p:cNvPr id="8" name="Rectangle 7"/>
          <p:cNvSpPr/>
          <p:nvPr/>
        </p:nvSpPr>
        <p:spPr>
          <a:xfrm>
            <a:off x="7216775" y="268288"/>
            <a:ext cx="1639457" cy="363931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 name="Title 1"/>
          <p:cNvSpPr>
            <a:spLocks noGrp="1"/>
          </p:cNvSpPr>
          <p:nvPr>
            <p:ph type="title"/>
          </p:nvPr>
        </p:nvSpPr>
        <p:spPr>
          <a:xfrm>
            <a:off x="458788" y="4267200"/>
            <a:ext cx="6477000" cy="566738"/>
          </a:xfrm>
        </p:spPr>
        <p:txBody>
          <a:bodyPr anchor="b"/>
          <a:lstStyle>
            <a:lvl1pPr algn="l">
              <a:defRPr sz="2800" b="0"/>
            </a:lvl1pPr>
          </a:lstStyle>
          <a:p>
            <a:r>
              <a:rPr lang="en-US" smtClean="0"/>
              <a:t>Click to edit Master title style</a:t>
            </a:r>
            <a:endParaRPr/>
          </a:p>
        </p:txBody>
      </p:sp>
      <p:sp>
        <p:nvSpPr>
          <p:cNvPr id="3" name="Picture Placeholder 2"/>
          <p:cNvSpPr>
            <a:spLocks noGrp="1"/>
          </p:cNvSpPr>
          <p:nvPr>
            <p:ph type="pic" idx="1"/>
          </p:nvPr>
        </p:nvSpPr>
        <p:spPr>
          <a:xfrm>
            <a:off x="269874" y="268288"/>
            <a:ext cx="6858000" cy="36393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a:p>
        </p:txBody>
      </p:sp>
      <p:sp>
        <p:nvSpPr>
          <p:cNvPr id="4" name="Text Placeholder 3"/>
          <p:cNvSpPr>
            <a:spLocks noGrp="1"/>
          </p:cNvSpPr>
          <p:nvPr>
            <p:ph type="body" sz="half" idx="2"/>
          </p:nvPr>
        </p:nvSpPr>
        <p:spPr>
          <a:xfrm>
            <a:off x="458788" y="4840941"/>
            <a:ext cx="6475412" cy="1304271"/>
          </a:xfrm>
        </p:spPr>
        <p:txBody>
          <a:bodyPr>
            <a:normAutofit/>
          </a:bodyPr>
          <a:lstStyle>
            <a:lvl1pPr marL="0" indent="0">
              <a:spcBef>
                <a:spcPts val="0"/>
              </a:spcBef>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1A24CD3-204F-4468-8EE4-28A6668D006A}" type="datetimeFigureOut">
              <a:rPr lang="en-US" smtClean="0"/>
              <a:t>5/29/15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7AF16DE-A0D5-4438-950F-5B1E159C2C28}" type="slidenum">
              <a:rPr lang="en-US" smtClean="0"/>
              <a:t>‹#›</a:t>
            </a:fld>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picTx" preserve="1">
  <p:cSld name="4 Pictures with Caption">
    <p:spTree>
      <p:nvGrpSpPr>
        <p:cNvPr id="1" name=""/>
        <p:cNvGrpSpPr/>
        <p:nvPr/>
      </p:nvGrpSpPr>
      <p:grpSpPr>
        <a:xfrm>
          <a:off x="0" y="0"/>
          <a:ext cx="0" cy="0"/>
          <a:chOff x="0" y="0"/>
          <a:chExt cx="0" cy="0"/>
        </a:xfrm>
      </p:grpSpPr>
      <p:sp>
        <p:nvSpPr>
          <p:cNvPr id="8" name="Rectangle 7"/>
          <p:cNvSpPr/>
          <p:nvPr/>
        </p:nvSpPr>
        <p:spPr>
          <a:xfrm>
            <a:off x="8135471" y="268288"/>
            <a:ext cx="720761" cy="363931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 name="Title 1"/>
          <p:cNvSpPr>
            <a:spLocks noGrp="1"/>
          </p:cNvSpPr>
          <p:nvPr>
            <p:ph type="title"/>
          </p:nvPr>
        </p:nvSpPr>
        <p:spPr>
          <a:xfrm>
            <a:off x="458788" y="4267200"/>
            <a:ext cx="6477000" cy="566738"/>
          </a:xfrm>
        </p:spPr>
        <p:txBody>
          <a:bodyPr anchor="b"/>
          <a:lstStyle>
            <a:lvl1pPr algn="l">
              <a:defRPr sz="2800" b="0"/>
            </a:lvl1pPr>
          </a:lstStyle>
          <a:p>
            <a:r>
              <a:rPr lang="en-US" smtClean="0"/>
              <a:t>Click to edit Master title style</a:t>
            </a:r>
            <a:endParaRPr/>
          </a:p>
        </p:txBody>
      </p:sp>
      <p:sp>
        <p:nvSpPr>
          <p:cNvPr id="3" name="Picture Placeholder 2"/>
          <p:cNvSpPr>
            <a:spLocks noGrp="1"/>
          </p:cNvSpPr>
          <p:nvPr>
            <p:ph type="pic" idx="1"/>
          </p:nvPr>
        </p:nvSpPr>
        <p:spPr>
          <a:xfrm>
            <a:off x="269874" y="268288"/>
            <a:ext cx="3006726" cy="36393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a:p>
        </p:txBody>
      </p:sp>
      <p:sp>
        <p:nvSpPr>
          <p:cNvPr id="4" name="Text Placeholder 3"/>
          <p:cNvSpPr>
            <a:spLocks noGrp="1"/>
          </p:cNvSpPr>
          <p:nvPr>
            <p:ph type="body" sz="half" idx="2"/>
          </p:nvPr>
        </p:nvSpPr>
        <p:spPr>
          <a:xfrm>
            <a:off x="458788" y="4840941"/>
            <a:ext cx="6475412" cy="1304271"/>
          </a:xfrm>
        </p:spPr>
        <p:txBody>
          <a:bodyPr>
            <a:normAutofit/>
          </a:bodyPr>
          <a:lstStyle>
            <a:lvl1pPr marL="0" indent="0">
              <a:spcBef>
                <a:spcPts val="0"/>
              </a:spcBef>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1A24CD3-204F-4468-8EE4-28A6668D006A}" type="datetimeFigureOut">
              <a:rPr lang="en-US" smtClean="0"/>
              <a:t>5/29/15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7AF16DE-A0D5-4438-950F-5B1E159C2C28}" type="slidenum">
              <a:rPr lang="en-US" smtClean="0"/>
              <a:t>‹#›</a:t>
            </a:fld>
            <a:endParaRPr lang="en-US"/>
          </a:p>
        </p:txBody>
      </p:sp>
      <p:sp>
        <p:nvSpPr>
          <p:cNvPr id="10" name="Picture Placeholder 2"/>
          <p:cNvSpPr>
            <a:spLocks noGrp="1"/>
          </p:cNvSpPr>
          <p:nvPr>
            <p:ph type="pic" idx="13"/>
          </p:nvPr>
        </p:nvSpPr>
        <p:spPr>
          <a:xfrm>
            <a:off x="3352800" y="268288"/>
            <a:ext cx="4701988" cy="177566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a:p>
        </p:txBody>
      </p:sp>
      <p:sp>
        <p:nvSpPr>
          <p:cNvPr id="11" name="Picture Placeholder 2"/>
          <p:cNvSpPr>
            <a:spLocks noGrp="1"/>
          </p:cNvSpPr>
          <p:nvPr>
            <p:ph type="pic" idx="14"/>
          </p:nvPr>
        </p:nvSpPr>
        <p:spPr>
          <a:xfrm>
            <a:off x="3352800" y="2131935"/>
            <a:ext cx="2304288" cy="177566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a:p>
        </p:txBody>
      </p:sp>
      <p:sp>
        <p:nvSpPr>
          <p:cNvPr id="12" name="Picture Placeholder 2"/>
          <p:cNvSpPr>
            <a:spLocks noGrp="1"/>
          </p:cNvSpPr>
          <p:nvPr>
            <p:ph type="pic" idx="15"/>
          </p:nvPr>
        </p:nvSpPr>
        <p:spPr>
          <a:xfrm>
            <a:off x="5750500" y="2131935"/>
            <a:ext cx="2304288" cy="177566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7" name="Rectangle 6"/>
          <p:cNvSpPr/>
          <p:nvPr/>
        </p:nvSpPr>
        <p:spPr>
          <a:xfrm>
            <a:off x="7212106" y="268288"/>
            <a:ext cx="1645920" cy="16459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 name="Title 1"/>
          <p:cNvSpPr>
            <a:spLocks noGrp="1"/>
          </p:cNvSpPr>
          <p:nvPr>
            <p:ph type="title"/>
          </p:nvPr>
        </p:nvSpPr>
        <p:spPr/>
        <p:txBody>
          <a:bodyPr/>
          <a:lstStyle/>
          <a:p>
            <a:r>
              <a:rPr lang="en-US" smtClean="0"/>
              <a:t>Click to edit Master title style</a:t>
            </a:r>
            <a:endParaRPr/>
          </a:p>
        </p:txBody>
      </p:sp>
      <p:sp>
        <p:nvSpPr>
          <p:cNvPr id="3" name="Vertical Text Placeholder 2"/>
          <p:cNvSpPr>
            <a:spLocks noGrp="1"/>
          </p:cNvSpPr>
          <p:nvPr>
            <p:ph type="body" orient="vert" idx="1"/>
          </p:nvPr>
        </p:nvSpPr>
        <p:spPr/>
        <p:txBody>
          <a:bodyPr vert="eaVert"/>
          <a:lstStyle>
            <a:lvl5pP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10"/>
          </p:nvPr>
        </p:nvSpPr>
        <p:spPr/>
        <p:txBody>
          <a:bodyPr/>
          <a:lstStyle/>
          <a:p>
            <a:fld id="{B1A24CD3-204F-4468-8EE4-28A6668D006A}" type="datetimeFigureOut">
              <a:rPr lang="en-US" smtClean="0"/>
              <a:t>5/29/15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7AF16DE-A0D5-4438-950F-5B1E159C2C28}" type="slidenum">
              <a:rPr lang="en-US" smtClean="0"/>
              <a:t>‹#›</a:t>
            </a:fld>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8148918" y="268288"/>
            <a:ext cx="718073" cy="56692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 name="Vertical Title 1"/>
          <p:cNvSpPr>
            <a:spLocks noGrp="1"/>
          </p:cNvSpPr>
          <p:nvPr>
            <p:ph type="title" orient="vert"/>
          </p:nvPr>
        </p:nvSpPr>
        <p:spPr>
          <a:xfrm>
            <a:off x="7543799" y="1035424"/>
            <a:ext cx="1322295" cy="5090739"/>
          </a:xfrm>
        </p:spPr>
        <p:txBody>
          <a:bodyPr vert="eaVert" anchor="t" anchorCtr="0"/>
          <a:lstStyle/>
          <a:p>
            <a:r>
              <a:rPr lang="en-US" smtClean="0"/>
              <a:t>Click to edit Master title style</a:t>
            </a:r>
            <a:endParaRPr/>
          </a:p>
        </p:txBody>
      </p:sp>
      <p:sp>
        <p:nvSpPr>
          <p:cNvPr id="3" name="Vertical Text Placeholder 2"/>
          <p:cNvSpPr>
            <a:spLocks noGrp="1"/>
          </p:cNvSpPr>
          <p:nvPr>
            <p:ph type="body" orient="vert" idx="1"/>
          </p:nvPr>
        </p:nvSpPr>
        <p:spPr>
          <a:xfrm>
            <a:off x="457200" y="1035424"/>
            <a:ext cx="6019800" cy="5109789"/>
          </a:xfrm>
        </p:spPr>
        <p:txBody>
          <a:bodyPr vert="eaVert"/>
          <a:lstStyle>
            <a:lvl5pP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10"/>
          </p:nvPr>
        </p:nvSpPr>
        <p:spPr/>
        <p:txBody>
          <a:bodyPr/>
          <a:lstStyle/>
          <a:p>
            <a:fld id="{B1A24CD3-204F-4468-8EE4-28A6668D006A}" type="datetimeFigureOut">
              <a:rPr lang="en-US" smtClean="0"/>
              <a:t>5/29/15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7AF16DE-A0D5-4438-950F-5B1E159C2C28}"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7" name="Rectangle 6"/>
          <p:cNvSpPr/>
          <p:nvPr/>
        </p:nvSpPr>
        <p:spPr>
          <a:xfrm>
            <a:off x="7212106" y="268288"/>
            <a:ext cx="1645920" cy="16459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idx="1"/>
          </p:nvPr>
        </p:nvSpPr>
        <p:spPr/>
        <p:txBody>
          <a:bodyPr/>
          <a:lstStyle>
            <a:lvl5pP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10"/>
          </p:nvPr>
        </p:nvSpPr>
        <p:spPr>
          <a:xfrm>
            <a:off x="7212106" y="6356350"/>
            <a:ext cx="1752600" cy="365125"/>
          </a:xfrm>
        </p:spPr>
        <p:txBody>
          <a:bodyPr/>
          <a:lstStyle/>
          <a:p>
            <a:fld id="{B1A24CD3-204F-4468-8EE4-28A6668D006A}" type="datetimeFigureOut">
              <a:rPr lang="en-US" smtClean="0"/>
              <a:t>5/29/15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7AF16DE-A0D5-4438-950F-5B1E159C2C28}"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Slide with Picture">
    <p:spTree>
      <p:nvGrpSpPr>
        <p:cNvPr id="1" name=""/>
        <p:cNvGrpSpPr/>
        <p:nvPr/>
      </p:nvGrpSpPr>
      <p:grpSpPr>
        <a:xfrm>
          <a:off x="0" y="0"/>
          <a:ext cx="0" cy="0"/>
          <a:chOff x="0" y="0"/>
          <a:chExt cx="0" cy="0"/>
        </a:xfrm>
      </p:grpSpPr>
      <p:sp>
        <p:nvSpPr>
          <p:cNvPr id="7" name="Rectangle 6"/>
          <p:cNvSpPr/>
          <p:nvPr/>
        </p:nvSpPr>
        <p:spPr>
          <a:xfrm>
            <a:off x="3186953" y="268288"/>
            <a:ext cx="5669280" cy="25603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 name="Title 1"/>
          <p:cNvSpPr>
            <a:spLocks noGrp="1"/>
          </p:cNvSpPr>
          <p:nvPr>
            <p:ph type="ctrTitle"/>
          </p:nvPr>
        </p:nvSpPr>
        <p:spPr>
          <a:xfrm>
            <a:off x="3200399" y="4171950"/>
            <a:ext cx="5457919" cy="1085850"/>
          </a:xfrm>
        </p:spPr>
        <p:txBody>
          <a:bodyPr>
            <a:normAutofit/>
          </a:bodyPr>
          <a:lstStyle>
            <a:lvl1pPr>
              <a:defRPr sz="4600"/>
            </a:lvl1pPr>
          </a:lstStyle>
          <a:p>
            <a:r>
              <a:rPr lang="en-US" smtClean="0"/>
              <a:t>Click to edit Master title style</a:t>
            </a:r>
            <a:endParaRPr/>
          </a:p>
        </p:txBody>
      </p:sp>
      <p:sp>
        <p:nvSpPr>
          <p:cNvPr id="3" name="Subtitle 2"/>
          <p:cNvSpPr>
            <a:spLocks noGrp="1"/>
          </p:cNvSpPr>
          <p:nvPr>
            <p:ph type="subTitle" idx="1"/>
          </p:nvPr>
        </p:nvSpPr>
        <p:spPr>
          <a:xfrm>
            <a:off x="3200401" y="5257799"/>
            <a:ext cx="5457918" cy="618565"/>
          </a:xfrm>
        </p:spPr>
        <p:txBody>
          <a:bodyPr>
            <a:normAutofit/>
          </a:bodyPr>
          <a:lstStyle>
            <a:lvl1pPr marL="0" indent="0" algn="l">
              <a:spcBef>
                <a:spcPct val="0"/>
              </a:spcBef>
              <a:buNone/>
              <a:defRPr sz="1600">
                <a:solidFill>
                  <a:schemeClr val="tx2"/>
                </a:solidFill>
              </a:defRPr>
            </a:lvl1pPr>
            <a:lvl2pPr marL="457200" indent="0" algn="ctr">
              <a:spcBef>
                <a:spcPct val="0"/>
              </a:spcBef>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dirty="0"/>
          </a:p>
        </p:txBody>
      </p:sp>
      <p:sp>
        <p:nvSpPr>
          <p:cNvPr id="4" name="Date Placeholder 3"/>
          <p:cNvSpPr>
            <a:spLocks noGrp="1"/>
          </p:cNvSpPr>
          <p:nvPr>
            <p:ph type="dt" sz="half" idx="10"/>
          </p:nvPr>
        </p:nvSpPr>
        <p:spPr>
          <a:xfrm>
            <a:off x="3276600" y="389965"/>
            <a:ext cx="5499847" cy="365125"/>
          </a:xfrm>
        </p:spPr>
        <p:txBody>
          <a:bodyPr/>
          <a:lstStyle>
            <a:lvl1pPr>
              <a:defRPr sz="2200" b="0" baseline="0">
                <a:solidFill>
                  <a:schemeClr val="bg1"/>
                </a:solidFill>
              </a:defRPr>
            </a:lvl1pPr>
          </a:lstStyle>
          <a:p>
            <a:fld id="{B1A24CD3-204F-4468-8EE4-28A6668D006A}" type="datetimeFigureOut">
              <a:rPr lang="en-US" smtClean="0"/>
              <a:t>5/29/15</a:t>
            </a:fld>
            <a:endParaRPr lang="en-US"/>
          </a:p>
        </p:txBody>
      </p:sp>
      <p:sp>
        <p:nvSpPr>
          <p:cNvPr id="5" name="Footer Placeholder 4"/>
          <p:cNvSpPr>
            <a:spLocks noGrp="1"/>
          </p:cNvSpPr>
          <p:nvPr>
            <p:ph type="ftr" sz="quarter" idx="11"/>
          </p:nvPr>
        </p:nvSpPr>
        <p:spPr>
          <a:xfrm>
            <a:off x="3213847" y="6356350"/>
            <a:ext cx="4734112" cy="365125"/>
          </a:xfrm>
        </p:spPr>
        <p:txBody>
          <a:bodyPr/>
          <a:lstStyle/>
          <a:p>
            <a:endParaRPr lang="en-US"/>
          </a:p>
        </p:txBody>
      </p:sp>
      <p:sp>
        <p:nvSpPr>
          <p:cNvPr id="6" name="Slide Number Placeholder 5"/>
          <p:cNvSpPr>
            <a:spLocks noGrp="1"/>
          </p:cNvSpPr>
          <p:nvPr>
            <p:ph type="sldNum" sz="quarter" idx="12"/>
          </p:nvPr>
        </p:nvSpPr>
        <p:spPr>
          <a:xfrm>
            <a:off x="8265459" y="6356350"/>
            <a:ext cx="685800" cy="365125"/>
          </a:xfrm>
        </p:spPr>
        <p:txBody>
          <a:bodyPr vert="horz" lIns="91440" tIns="45720" rIns="91440" bIns="45720" rtlCol="0" anchor="ctr"/>
          <a:lstStyle>
            <a:lvl1pPr marL="0" algn="r" defTabSz="914400" rtl="0" eaLnBrk="1" latinLnBrk="0" hangingPunct="1">
              <a:defRPr sz="1100" b="1" kern="1200">
                <a:solidFill>
                  <a:schemeClr val="tx2">
                    <a:lumMod val="60000"/>
                    <a:lumOff val="40000"/>
                  </a:schemeClr>
                </a:solidFill>
                <a:latin typeface="+mn-lt"/>
                <a:ea typeface="+mn-ea"/>
                <a:cs typeface="+mn-cs"/>
              </a:defRPr>
            </a:lvl1pPr>
          </a:lstStyle>
          <a:p>
            <a:fld id="{57AF16DE-A0D5-4438-950F-5B1E159C2C28}" type="slidenum">
              <a:rPr lang="en-US" smtClean="0"/>
              <a:t>‹#›</a:t>
            </a:fld>
            <a:endParaRPr lang="en-US"/>
          </a:p>
        </p:txBody>
      </p:sp>
      <p:sp>
        <p:nvSpPr>
          <p:cNvPr id="9" name="Picture Placeholder 8"/>
          <p:cNvSpPr>
            <a:spLocks noGrp="1"/>
          </p:cNvSpPr>
          <p:nvPr>
            <p:ph type="pic" sz="quarter" idx="13"/>
          </p:nvPr>
        </p:nvSpPr>
        <p:spPr>
          <a:xfrm>
            <a:off x="3200400" y="2877671"/>
            <a:ext cx="5646867" cy="1280160"/>
          </a:xfrm>
        </p:spPr>
        <p:txBody>
          <a:bodyPr/>
          <a:lstStyle>
            <a:lvl1pPr>
              <a:buNone/>
              <a:defRPr/>
            </a:lvl1pPr>
          </a:lstStyle>
          <a:p>
            <a:r>
              <a:rPr lang="en-US" smtClean="0"/>
              <a:t>Drag picture to placeholder or click icon to add</a:t>
            </a:r>
            <a:endParaRPr/>
          </a:p>
        </p:txBody>
      </p:sp>
      <p:sp>
        <p:nvSpPr>
          <p:cNvPr id="10" name="Rectangle 9"/>
          <p:cNvSpPr/>
          <p:nvPr/>
        </p:nvSpPr>
        <p:spPr>
          <a:xfrm>
            <a:off x="268940" y="268288"/>
            <a:ext cx="182880" cy="388685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itle, Content, and Picture">
    <p:spTree>
      <p:nvGrpSpPr>
        <p:cNvPr id="1" name=""/>
        <p:cNvGrpSpPr/>
        <p:nvPr/>
      </p:nvGrpSpPr>
      <p:grpSpPr>
        <a:xfrm>
          <a:off x="0" y="0"/>
          <a:ext cx="0" cy="0"/>
          <a:chOff x="0" y="0"/>
          <a:chExt cx="0" cy="0"/>
        </a:xfrm>
      </p:grpSpPr>
      <p:sp>
        <p:nvSpPr>
          <p:cNvPr id="7" name="Rectangle 6"/>
          <p:cNvSpPr/>
          <p:nvPr/>
        </p:nvSpPr>
        <p:spPr>
          <a:xfrm>
            <a:off x="269875" y="268288"/>
            <a:ext cx="1645920" cy="16459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 name="Title 1"/>
          <p:cNvSpPr>
            <a:spLocks noGrp="1"/>
          </p:cNvSpPr>
          <p:nvPr>
            <p:ph type="title"/>
          </p:nvPr>
        </p:nvSpPr>
        <p:spPr>
          <a:xfrm>
            <a:off x="2178423" y="914400"/>
            <a:ext cx="6508377" cy="1143000"/>
          </a:xfrm>
        </p:spPr>
        <p:txBody>
          <a:bodyPr/>
          <a:lstStyle/>
          <a:p>
            <a:r>
              <a:rPr lang="en-US" smtClean="0"/>
              <a:t>Click to edit Master title style</a:t>
            </a:r>
            <a:endParaRPr/>
          </a:p>
        </p:txBody>
      </p:sp>
      <p:sp>
        <p:nvSpPr>
          <p:cNvPr id="3" name="Content Placeholder 2"/>
          <p:cNvSpPr>
            <a:spLocks noGrp="1"/>
          </p:cNvSpPr>
          <p:nvPr>
            <p:ph idx="1"/>
          </p:nvPr>
        </p:nvSpPr>
        <p:spPr>
          <a:xfrm>
            <a:off x="2178423" y="2209800"/>
            <a:ext cx="6508377" cy="3916363"/>
          </a:xfrm>
        </p:spPr>
        <p:txBody>
          <a:bodyPr/>
          <a:lstStyle>
            <a:lvl5pP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10"/>
          </p:nvPr>
        </p:nvSpPr>
        <p:spPr>
          <a:xfrm>
            <a:off x="7212106" y="6356350"/>
            <a:ext cx="1752600" cy="365125"/>
          </a:xfrm>
        </p:spPr>
        <p:txBody>
          <a:bodyPr/>
          <a:lstStyle/>
          <a:p>
            <a:fld id="{B1A24CD3-204F-4468-8EE4-28A6668D006A}" type="datetimeFigureOut">
              <a:rPr lang="en-US" smtClean="0"/>
              <a:t>5/29/15</a:t>
            </a:fld>
            <a:endParaRPr lang="en-US"/>
          </a:p>
        </p:txBody>
      </p:sp>
      <p:sp>
        <p:nvSpPr>
          <p:cNvPr id="5" name="Footer Placeholder 4"/>
          <p:cNvSpPr>
            <a:spLocks noGrp="1"/>
          </p:cNvSpPr>
          <p:nvPr>
            <p:ph type="ftr" sz="quarter" idx="11"/>
          </p:nvPr>
        </p:nvSpPr>
        <p:spPr>
          <a:xfrm>
            <a:off x="2178423" y="6356350"/>
            <a:ext cx="4926852" cy="365125"/>
          </a:xfrm>
        </p:spPr>
        <p:txBody>
          <a:bodyPr/>
          <a:lstStyle/>
          <a:p>
            <a:endParaRPr lang="en-US"/>
          </a:p>
        </p:txBody>
      </p:sp>
      <p:sp>
        <p:nvSpPr>
          <p:cNvPr id="6" name="Slide Number Placeholder 5"/>
          <p:cNvSpPr>
            <a:spLocks noGrp="1"/>
          </p:cNvSpPr>
          <p:nvPr>
            <p:ph type="sldNum" sz="quarter" idx="12"/>
          </p:nvPr>
        </p:nvSpPr>
        <p:spPr>
          <a:xfrm>
            <a:off x="331694" y="361016"/>
            <a:ext cx="506506" cy="365125"/>
          </a:xfrm>
        </p:spPr>
        <p:txBody>
          <a:bodyPr/>
          <a:lstStyle/>
          <a:p>
            <a:fld id="{57AF16DE-A0D5-4438-950F-5B1E159C2C28}" type="slidenum">
              <a:rPr lang="en-US" smtClean="0"/>
              <a:t>‹#›</a:t>
            </a:fld>
            <a:endParaRPr lang="en-US"/>
          </a:p>
        </p:txBody>
      </p:sp>
      <p:sp>
        <p:nvSpPr>
          <p:cNvPr id="9" name="Picture Placeholder 8"/>
          <p:cNvSpPr>
            <a:spLocks noGrp="1"/>
          </p:cNvSpPr>
          <p:nvPr>
            <p:ph type="pic" sz="quarter" idx="13"/>
          </p:nvPr>
        </p:nvSpPr>
        <p:spPr>
          <a:xfrm>
            <a:off x="269875" y="1976718"/>
            <a:ext cx="1645920" cy="4625788"/>
          </a:xfrm>
        </p:spPr>
        <p:txBody>
          <a:bodyPr/>
          <a:lstStyle>
            <a:lvl1pPr>
              <a:buNone/>
              <a:defRPr/>
            </a:lvl1pPr>
          </a:lstStyle>
          <a:p>
            <a:r>
              <a:rPr lang="en-US" smtClean="0"/>
              <a:t>Drag picture to placeholder or click icon to add</a:t>
            </a:r>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Rectangle 6"/>
          <p:cNvSpPr/>
          <p:nvPr/>
        </p:nvSpPr>
        <p:spPr>
          <a:xfrm>
            <a:off x="7758952" y="268288"/>
            <a:ext cx="1099073" cy="6350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 name="Title 1"/>
          <p:cNvSpPr>
            <a:spLocks noGrp="1"/>
          </p:cNvSpPr>
          <p:nvPr>
            <p:ph type="title"/>
          </p:nvPr>
        </p:nvSpPr>
        <p:spPr>
          <a:xfrm>
            <a:off x="2209801" y="3429000"/>
            <a:ext cx="4966446" cy="1398494"/>
          </a:xfrm>
        </p:spPr>
        <p:txBody>
          <a:bodyPr anchor="b" anchorCtr="0"/>
          <a:lstStyle>
            <a:lvl1pPr algn="r">
              <a:defRPr sz="4600" b="0" cap="none" baseline="0"/>
            </a:lvl1pPr>
          </a:lstStyle>
          <a:p>
            <a:r>
              <a:rPr lang="en-US" smtClean="0"/>
              <a:t>Click to edit Master title style</a:t>
            </a:r>
            <a:endParaRPr/>
          </a:p>
        </p:txBody>
      </p:sp>
      <p:sp>
        <p:nvSpPr>
          <p:cNvPr id="3" name="Text Placeholder 2"/>
          <p:cNvSpPr>
            <a:spLocks noGrp="1"/>
          </p:cNvSpPr>
          <p:nvPr>
            <p:ph type="body" idx="1"/>
          </p:nvPr>
        </p:nvSpPr>
        <p:spPr>
          <a:xfrm>
            <a:off x="2209801" y="4824414"/>
            <a:ext cx="4966446" cy="1320800"/>
          </a:xfrm>
        </p:spPr>
        <p:txBody>
          <a:bodyPr anchor="t" anchorCtr="0">
            <a:normAutofit/>
          </a:bodyPr>
          <a:lstStyle>
            <a:lvl1pPr marL="0" indent="0" algn="r">
              <a:spcBef>
                <a:spcPts val="0"/>
              </a:spcBef>
              <a:buNone/>
              <a:defRPr sz="16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a:xfrm>
            <a:off x="5562600" y="6356350"/>
            <a:ext cx="1622612" cy="365125"/>
          </a:xfrm>
        </p:spPr>
        <p:txBody>
          <a:bodyPr/>
          <a:lstStyle/>
          <a:p>
            <a:fld id="{B1A24CD3-204F-4468-8EE4-28A6668D006A}" type="datetimeFigureOut">
              <a:rPr lang="en-US" smtClean="0"/>
              <a:t>5/29/15</a:t>
            </a:fld>
            <a:endParaRPr lang="en-US"/>
          </a:p>
        </p:txBody>
      </p:sp>
      <p:sp>
        <p:nvSpPr>
          <p:cNvPr id="5" name="Footer Placeholder 4"/>
          <p:cNvSpPr>
            <a:spLocks noGrp="1"/>
          </p:cNvSpPr>
          <p:nvPr>
            <p:ph type="ftr" sz="quarter" idx="11"/>
          </p:nvPr>
        </p:nvSpPr>
        <p:spPr>
          <a:xfrm>
            <a:off x="174812" y="6356350"/>
            <a:ext cx="5311588" cy="365125"/>
          </a:xfrm>
        </p:spPr>
        <p:txBody>
          <a:bodyPr/>
          <a:lstStyle/>
          <a:p>
            <a:endParaRPr lang="en-US"/>
          </a:p>
        </p:txBody>
      </p:sp>
      <p:sp>
        <p:nvSpPr>
          <p:cNvPr id="6" name="Slide Number Placeholder 5"/>
          <p:cNvSpPr>
            <a:spLocks noGrp="1"/>
          </p:cNvSpPr>
          <p:nvPr>
            <p:ph type="sldNum" sz="quarter" idx="12"/>
          </p:nvPr>
        </p:nvSpPr>
        <p:spPr/>
        <p:txBody>
          <a:bodyPr/>
          <a:lstStyle/>
          <a:p>
            <a:fld id="{57AF16DE-A0D5-4438-950F-5B1E159C2C28}"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Section with Picture">
    <p:spTree>
      <p:nvGrpSpPr>
        <p:cNvPr id="1" name=""/>
        <p:cNvGrpSpPr/>
        <p:nvPr/>
      </p:nvGrpSpPr>
      <p:grpSpPr>
        <a:xfrm>
          <a:off x="0" y="0"/>
          <a:ext cx="0" cy="0"/>
          <a:chOff x="0" y="0"/>
          <a:chExt cx="0" cy="0"/>
        </a:xfrm>
      </p:grpSpPr>
      <p:sp>
        <p:nvSpPr>
          <p:cNvPr id="7" name="Rectangle 6"/>
          <p:cNvSpPr/>
          <p:nvPr/>
        </p:nvSpPr>
        <p:spPr>
          <a:xfrm>
            <a:off x="269875" y="4773706"/>
            <a:ext cx="2971800" cy="184458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 name="Title 1"/>
          <p:cNvSpPr>
            <a:spLocks noGrp="1"/>
          </p:cNvSpPr>
          <p:nvPr>
            <p:ph type="title"/>
          </p:nvPr>
        </p:nvSpPr>
        <p:spPr>
          <a:xfrm>
            <a:off x="3720354" y="3429001"/>
            <a:ext cx="4966446" cy="1398494"/>
          </a:xfrm>
        </p:spPr>
        <p:txBody>
          <a:bodyPr anchor="b" anchorCtr="0"/>
          <a:lstStyle>
            <a:lvl1pPr algn="r">
              <a:defRPr sz="4600" b="0" cap="none" baseline="0"/>
            </a:lvl1pPr>
          </a:lstStyle>
          <a:p>
            <a:r>
              <a:rPr lang="en-US" smtClean="0"/>
              <a:t>Click to edit Master title style</a:t>
            </a:r>
            <a:endParaRPr/>
          </a:p>
        </p:txBody>
      </p:sp>
      <p:sp>
        <p:nvSpPr>
          <p:cNvPr id="3" name="Text Placeholder 2"/>
          <p:cNvSpPr>
            <a:spLocks noGrp="1"/>
          </p:cNvSpPr>
          <p:nvPr>
            <p:ph type="body" idx="1"/>
          </p:nvPr>
        </p:nvSpPr>
        <p:spPr>
          <a:xfrm>
            <a:off x="3720354" y="4824414"/>
            <a:ext cx="4966446" cy="1320800"/>
          </a:xfrm>
        </p:spPr>
        <p:txBody>
          <a:bodyPr anchor="t" anchorCtr="0">
            <a:normAutofit/>
          </a:bodyPr>
          <a:lstStyle>
            <a:lvl1pPr marL="0" indent="0" algn="r">
              <a:spcBef>
                <a:spcPts val="0"/>
              </a:spcBef>
              <a:buNone/>
              <a:defRPr sz="16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6" name="Slide Number Placeholder 5"/>
          <p:cNvSpPr>
            <a:spLocks noGrp="1"/>
          </p:cNvSpPr>
          <p:nvPr>
            <p:ph type="sldNum" sz="quarter" idx="12"/>
          </p:nvPr>
        </p:nvSpPr>
        <p:spPr>
          <a:xfrm>
            <a:off x="351212" y="6104965"/>
            <a:ext cx="506506" cy="365125"/>
          </a:xfrm>
        </p:spPr>
        <p:txBody>
          <a:bodyPr/>
          <a:lstStyle/>
          <a:p>
            <a:fld id="{57AF16DE-A0D5-4438-950F-5B1E159C2C28}" type="slidenum">
              <a:rPr lang="en-US" smtClean="0"/>
              <a:t>‹#›</a:t>
            </a:fld>
            <a:endParaRPr lang="en-US"/>
          </a:p>
        </p:txBody>
      </p:sp>
      <p:sp>
        <p:nvSpPr>
          <p:cNvPr id="9" name="Picture Placeholder 8"/>
          <p:cNvSpPr>
            <a:spLocks noGrp="1"/>
          </p:cNvSpPr>
          <p:nvPr>
            <p:ph type="pic" sz="quarter" idx="13"/>
          </p:nvPr>
        </p:nvSpPr>
        <p:spPr>
          <a:xfrm>
            <a:off x="269874" y="268288"/>
            <a:ext cx="2971800" cy="4438650"/>
          </a:xfrm>
        </p:spPr>
        <p:txBody>
          <a:bodyPr/>
          <a:lstStyle>
            <a:lvl1pPr>
              <a:buNone/>
              <a:defRPr/>
            </a:lvl1pPr>
          </a:lstStyle>
          <a:p>
            <a:r>
              <a:rPr lang="en-US" smtClean="0"/>
              <a:t>Drag picture to placeholder or click icon to add</a:t>
            </a:r>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Rectangle 7"/>
          <p:cNvSpPr/>
          <p:nvPr/>
        </p:nvSpPr>
        <p:spPr>
          <a:xfrm>
            <a:off x="8148918" y="268288"/>
            <a:ext cx="718073" cy="16459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 name="Title 1"/>
          <p:cNvSpPr>
            <a:spLocks noGrp="1"/>
          </p:cNvSpPr>
          <p:nvPr>
            <p:ph type="title"/>
          </p:nvPr>
        </p:nvSpPr>
        <p:spPr>
          <a:xfrm>
            <a:off x="457199" y="914400"/>
            <a:ext cx="7391401" cy="1143000"/>
          </a:xfrm>
        </p:spPr>
        <p:txBody>
          <a:bodyPr/>
          <a:lstStyle/>
          <a:p>
            <a:r>
              <a:rPr lang="en-US" smtClean="0"/>
              <a:t>Click to edit Master title style</a:t>
            </a:r>
            <a:endParaRPr/>
          </a:p>
        </p:txBody>
      </p:sp>
      <p:sp>
        <p:nvSpPr>
          <p:cNvPr id="3" name="Content Placeholder 2"/>
          <p:cNvSpPr>
            <a:spLocks noGrp="1"/>
          </p:cNvSpPr>
          <p:nvPr>
            <p:ph sz="half" idx="1"/>
          </p:nvPr>
        </p:nvSpPr>
        <p:spPr>
          <a:xfrm>
            <a:off x="457200" y="2214563"/>
            <a:ext cx="3566160" cy="3911600"/>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Content Placeholder 3"/>
          <p:cNvSpPr>
            <a:spLocks noGrp="1"/>
          </p:cNvSpPr>
          <p:nvPr>
            <p:ph sz="half" idx="2"/>
          </p:nvPr>
        </p:nvSpPr>
        <p:spPr>
          <a:xfrm>
            <a:off x="4282440" y="2214563"/>
            <a:ext cx="3566160" cy="3911600"/>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5" name="Date Placeholder 4"/>
          <p:cNvSpPr>
            <a:spLocks noGrp="1"/>
          </p:cNvSpPr>
          <p:nvPr>
            <p:ph type="dt" sz="half" idx="10"/>
          </p:nvPr>
        </p:nvSpPr>
        <p:spPr/>
        <p:txBody>
          <a:bodyPr/>
          <a:lstStyle/>
          <a:p>
            <a:fld id="{B1A24CD3-204F-4468-8EE4-28A6668D006A}" type="datetimeFigureOut">
              <a:rPr lang="en-US" smtClean="0"/>
              <a:t>5/29/15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7AF16DE-A0D5-4438-950F-5B1E159C2C28}"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Rectangle 9"/>
          <p:cNvSpPr/>
          <p:nvPr/>
        </p:nvSpPr>
        <p:spPr>
          <a:xfrm>
            <a:off x="8148918" y="268288"/>
            <a:ext cx="718073" cy="16459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 name="Title 1"/>
          <p:cNvSpPr>
            <a:spLocks noGrp="1"/>
          </p:cNvSpPr>
          <p:nvPr>
            <p:ph type="title"/>
          </p:nvPr>
        </p:nvSpPr>
        <p:spPr>
          <a:xfrm>
            <a:off x="457199" y="914400"/>
            <a:ext cx="7388352" cy="1143000"/>
          </a:xfrm>
        </p:spPr>
        <p:txBody>
          <a:bodyPr/>
          <a:lstStyle>
            <a:lvl1pPr>
              <a:defRPr/>
            </a:lvl1pPr>
          </a:lstStyle>
          <a:p>
            <a:r>
              <a:rPr lang="en-US" smtClean="0"/>
              <a:t>Click to edit Master title style</a:t>
            </a:r>
            <a:endParaRPr/>
          </a:p>
        </p:txBody>
      </p:sp>
      <p:sp>
        <p:nvSpPr>
          <p:cNvPr id="3" name="Text Placeholder 2"/>
          <p:cNvSpPr>
            <a:spLocks noGrp="1"/>
          </p:cNvSpPr>
          <p:nvPr>
            <p:ph type="body" idx="1"/>
          </p:nvPr>
        </p:nvSpPr>
        <p:spPr>
          <a:xfrm>
            <a:off x="457200" y="2054132"/>
            <a:ext cx="3566160" cy="639762"/>
          </a:xfrm>
        </p:spPr>
        <p:txBody>
          <a:bodyPr anchor="b">
            <a:noAutofit/>
          </a:bodyPr>
          <a:lstStyle>
            <a:lvl1pPr marL="0" indent="0" algn="ctr">
              <a:spcBef>
                <a:spcPct val="0"/>
              </a:spcBef>
              <a:buNone/>
              <a:defRPr sz="20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689411"/>
            <a:ext cx="3566160" cy="3436751"/>
          </a:xfrm>
        </p:spPr>
        <p:txBody>
          <a:bodyPr>
            <a:normAutofit/>
          </a:bodyPr>
          <a:lstStyle>
            <a:lvl1pPr>
              <a:defRPr sz="1800"/>
            </a:lvl1pPr>
            <a:lvl2pPr>
              <a:defRPr sz="1800"/>
            </a:lvl2pPr>
            <a:lvl3pPr>
              <a:defRPr sz="1800"/>
            </a:lvl3pPr>
            <a:lvl4pPr>
              <a:defRPr sz="1800"/>
            </a:lvl4pPr>
            <a:lvl5pPr>
              <a:defRPr sz="18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5" name="Text Placeholder 4"/>
          <p:cNvSpPr>
            <a:spLocks noGrp="1"/>
          </p:cNvSpPr>
          <p:nvPr>
            <p:ph type="body" sz="quarter" idx="3"/>
          </p:nvPr>
        </p:nvSpPr>
        <p:spPr>
          <a:xfrm>
            <a:off x="4279391" y="2054132"/>
            <a:ext cx="3566160" cy="639762"/>
          </a:xfrm>
        </p:spPr>
        <p:txBody>
          <a:bodyPr anchor="b">
            <a:noAutofit/>
          </a:bodyPr>
          <a:lstStyle>
            <a:lvl1pPr marL="0" indent="0" algn="ctr">
              <a:spcBef>
                <a:spcPct val="0"/>
              </a:spcBef>
              <a:buNone/>
              <a:defRPr sz="20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279391" y="2689411"/>
            <a:ext cx="3566160" cy="3436751"/>
          </a:xfrm>
        </p:spPr>
        <p:txBody>
          <a:bodyPr>
            <a:normAutofit/>
          </a:bodyPr>
          <a:lstStyle>
            <a:lvl1pPr>
              <a:defRPr sz="1800"/>
            </a:lvl1pPr>
            <a:lvl2pPr>
              <a:defRPr sz="1800"/>
            </a:lvl2pPr>
            <a:lvl3pPr>
              <a:defRPr sz="1800"/>
            </a:lvl3pPr>
            <a:lvl4pPr>
              <a:defRPr sz="1800"/>
            </a:lvl4pPr>
            <a:lvl5pPr>
              <a:defRPr sz="18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7" name="Date Placeholder 6"/>
          <p:cNvSpPr>
            <a:spLocks noGrp="1"/>
          </p:cNvSpPr>
          <p:nvPr>
            <p:ph type="dt" sz="half" idx="10"/>
          </p:nvPr>
        </p:nvSpPr>
        <p:spPr/>
        <p:txBody>
          <a:bodyPr/>
          <a:lstStyle/>
          <a:p>
            <a:fld id="{B1A24CD3-204F-4468-8EE4-28A6668D006A}" type="datetimeFigureOut">
              <a:rPr lang="en-US" smtClean="0"/>
              <a:t>5/29/15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7AF16DE-A0D5-4438-950F-5B1E159C2C28}"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2 Content, Top and Bottom">
    <p:spTree>
      <p:nvGrpSpPr>
        <p:cNvPr id="1" name=""/>
        <p:cNvGrpSpPr/>
        <p:nvPr/>
      </p:nvGrpSpPr>
      <p:grpSpPr>
        <a:xfrm>
          <a:off x="0" y="0"/>
          <a:ext cx="0" cy="0"/>
          <a:chOff x="0" y="0"/>
          <a:chExt cx="0" cy="0"/>
        </a:xfrm>
      </p:grpSpPr>
      <p:sp>
        <p:nvSpPr>
          <p:cNvPr id="8" name="Rectangle 7"/>
          <p:cNvSpPr/>
          <p:nvPr/>
        </p:nvSpPr>
        <p:spPr>
          <a:xfrm>
            <a:off x="8148918" y="268288"/>
            <a:ext cx="718073" cy="16459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 name="Title 1"/>
          <p:cNvSpPr>
            <a:spLocks noGrp="1"/>
          </p:cNvSpPr>
          <p:nvPr>
            <p:ph type="title"/>
          </p:nvPr>
        </p:nvSpPr>
        <p:spPr>
          <a:xfrm>
            <a:off x="457199" y="914400"/>
            <a:ext cx="7391401" cy="1143000"/>
          </a:xfrm>
        </p:spPr>
        <p:txBody>
          <a:bodyPr/>
          <a:lstStyle/>
          <a:p>
            <a:r>
              <a:rPr lang="en-US" smtClean="0"/>
              <a:t>Click to edit Master title style</a:t>
            </a:r>
            <a:endParaRPr/>
          </a:p>
        </p:txBody>
      </p:sp>
      <p:sp>
        <p:nvSpPr>
          <p:cNvPr id="3" name="Content Placeholder 2"/>
          <p:cNvSpPr>
            <a:spLocks noGrp="1"/>
          </p:cNvSpPr>
          <p:nvPr>
            <p:ph sz="half" idx="1"/>
          </p:nvPr>
        </p:nvSpPr>
        <p:spPr>
          <a:xfrm>
            <a:off x="457199" y="2214562"/>
            <a:ext cx="7396163" cy="1920240"/>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5" name="Date Placeholder 4"/>
          <p:cNvSpPr>
            <a:spLocks noGrp="1"/>
          </p:cNvSpPr>
          <p:nvPr>
            <p:ph type="dt" sz="half" idx="10"/>
          </p:nvPr>
        </p:nvSpPr>
        <p:spPr/>
        <p:txBody>
          <a:bodyPr/>
          <a:lstStyle/>
          <a:p>
            <a:fld id="{B1A24CD3-204F-4468-8EE4-28A6668D006A}" type="datetimeFigureOut">
              <a:rPr lang="en-US" smtClean="0"/>
              <a:t>5/29/15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7AF16DE-A0D5-4438-950F-5B1E159C2C28}" type="slidenum">
              <a:rPr lang="en-US" smtClean="0"/>
              <a:t>‹#›</a:t>
            </a:fld>
            <a:endParaRPr lang="en-US"/>
          </a:p>
        </p:txBody>
      </p:sp>
      <p:sp>
        <p:nvSpPr>
          <p:cNvPr id="9" name="Content Placeholder 2"/>
          <p:cNvSpPr>
            <a:spLocks noGrp="1"/>
          </p:cNvSpPr>
          <p:nvPr>
            <p:ph sz="half" idx="13"/>
          </p:nvPr>
        </p:nvSpPr>
        <p:spPr>
          <a:xfrm>
            <a:off x="457199" y="4224973"/>
            <a:ext cx="7396163" cy="1920240"/>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20" Type="http://schemas.openxmlformats.org/officeDocument/2006/relationships/theme" Target="../theme/theme1.xml"/><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slideLayout" Target="../slideLayouts/slideLayout16.xml"/><Relationship Id="rId17" Type="http://schemas.openxmlformats.org/officeDocument/2006/relationships/slideLayout" Target="../slideLayouts/slideLayout17.xml"/><Relationship Id="rId18" Type="http://schemas.openxmlformats.org/officeDocument/2006/relationships/slideLayout" Target="../slideLayouts/slideLayout18.xml"/><Relationship Id="rId19" Type="http://schemas.openxmlformats.org/officeDocument/2006/relationships/slideLayout" Target="../slideLayouts/slideLayout19.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199" y="914400"/>
            <a:ext cx="6508377" cy="1143000"/>
          </a:xfrm>
          <a:prstGeom prst="rect">
            <a:avLst/>
          </a:prstGeom>
        </p:spPr>
        <p:txBody>
          <a:bodyPr vert="horz" lIns="91440" tIns="45720" rIns="91440" bIns="45720" rtlCol="0" anchor="b" anchorCtr="0">
            <a:noAutofit/>
          </a:bodyPr>
          <a:lstStyle/>
          <a:p>
            <a:r>
              <a:rPr lang="en-US" smtClean="0"/>
              <a:t>Click to edit Master title style</a:t>
            </a:r>
            <a:endParaRPr/>
          </a:p>
        </p:txBody>
      </p:sp>
      <p:sp>
        <p:nvSpPr>
          <p:cNvPr id="3" name="Text Placeholder 2"/>
          <p:cNvSpPr>
            <a:spLocks noGrp="1"/>
          </p:cNvSpPr>
          <p:nvPr>
            <p:ph type="body" idx="1"/>
          </p:nvPr>
        </p:nvSpPr>
        <p:spPr>
          <a:xfrm>
            <a:off x="457199" y="2209800"/>
            <a:ext cx="6508377" cy="39163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2"/>
          </p:nvPr>
        </p:nvSpPr>
        <p:spPr>
          <a:xfrm>
            <a:off x="7198659" y="6356350"/>
            <a:ext cx="1752600" cy="365125"/>
          </a:xfrm>
          <a:prstGeom prst="rect">
            <a:avLst/>
          </a:prstGeom>
        </p:spPr>
        <p:txBody>
          <a:bodyPr vert="horz" lIns="91440" tIns="45720" rIns="91440" bIns="45720" rtlCol="0" anchor="ctr"/>
          <a:lstStyle>
            <a:lvl1pPr algn="r">
              <a:defRPr sz="1100" b="1">
                <a:solidFill>
                  <a:schemeClr val="tx2">
                    <a:lumMod val="60000"/>
                    <a:lumOff val="40000"/>
                  </a:schemeClr>
                </a:solidFill>
              </a:defRPr>
            </a:lvl1pPr>
          </a:lstStyle>
          <a:p>
            <a:fld id="{B1A24CD3-204F-4468-8EE4-28A6668D006A}" type="datetimeFigureOut">
              <a:rPr lang="en-US" smtClean="0"/>
              <a:t>5/29/15</a:t>
            </a:fld>
            <a:endParaRPr lang="en-US"/>
          </a:p>
        </p:txBody>
      </p:sp>
      <p:sp>
        <p:nvSpPr>
          <p:cNvPr id="5" name="Footer Placeholder 4"/>
          <p:cNvSpPr>
            <a:spLocks noGrp="1"/>
          </p:cNvSpPr>
          <p:nvPr>
            <p:ph type="ftr" sz="quarter" idx="3"/>
          </p:nvPr>
        </p:nvSpPr>
        <p:spPr>
          <a:xfrm>
            <a:off x="174812" y="6356350"/>
            <a:ext cx="6007100" cy="365125"/>
          </a:xfrm>
          <a:prstGeom prst="rect">
            <a:avLst/>
          </a:prstGeom>
        </p:spPr>
        <p:txBody>
          <a:bodyPr vert="horz" lIns="91440" tIns="45720" rIns="91440" bIns="45720" rtlCol="0" anchor="ctr"/>
          <a:lstStyle>
            <a:lvl1pPr algn="l">
              <a:defRPr sz="1100" b="1">
                <a:solidFill>
                  <a:schemeClr val="tx2">
                    <a:lumMod val="60000"/>
                    <a:lumOff val="40000"/>
                  </a:schemeClr>
                </a:solidFill>
              </a:defRPr>
            </a:lvl1pPr>
          </a:lstStyle>
          <a:p>
            <a:endParaRPr lang="en-US"/>
          </a:p>
        </p:txBody>
      </p:sp>
      <p:sp>
        <p:nvSpPr>
          <p:cNvPr id="6" name="Slide Number Placeholder 5"/>
          <p:cNvSpPr>
            <a:spLocks noGrp="1"/>
          </p:cNvSpPr>
          <p:nvPr>
            <p:ph type="sldNum" sz="quarter" idx="4"/>
          </p:nvPr>
        </p:nvSpPr>
        <p:spPr>
          <a:xfrm>
            <a:off x="8256494" y="361016"/>
            <a:ext cx="506506" cy="365125"/>
          </a:xfrm>
          <a:prstGeom prst="rect">
            <a:avLst/>
          </a:prstGeom>
        </p:spPr>
        <p:txBody>
          <a:bodyPr vert="horz" lIns="91440" tIns="45720" rIns="91440" bIns="45720" rtlCol="0" anchor="ctr"/>
          <a:lstStyle>
            <a:lvl1pPr algn="r">
              <a:defRPr sz="2200" b="1">
                <a:solidFill>
                  <a:schemeClr val="bg1"/>
                </a:solidFill>
              </a:defRPr>
            </a:lvl1pPr>
          </a:lstStyle>
          <a:p>
            <a:fld id="{57AF16DE-A0D5-4438-950F-5B1E159C2C28}"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Lst>
  <p:txStyles>
    <p:titleStyle>
      <a:lvl1pPr algn="l" defTabSz="914400" rtl="0" eaLnBrk="1" latinLnBrk="0" hangingPunct="1">
        <a:spcBef>
          <a:spcPct val="0"/>
        </a:spcBef>
        <a:buNone/>
        <a:defRPr sz="3600" kern="1200">
          <a:solidFill>
            <a:schemeClr val="accent1"/>
          </a:solidFill>
          <a:latin typeface="+mj-lt"/>
          <a:ea typeface="+mj-ea"/>
          <a:cs typeface="+mj-cs"/>
        </a:defRPr>
      </a:lvl1pPr>
    </p:titleStyle>
    <p:bodyStyle>
      <a:lvl1pPr marL="228600" indent="-228600" algn="l" defTabSz="914400" rtl="0" eaLnBrk="1" latinLnBrk="0" hangingPunct="1">
        <a:spcBef>
          <a:spcPts val="1800"/>
        </a:spcBef>
        <a:buClr>
          <a:schemeClr val="accent1"/>
        </a:buClr>
        <a:buSzPct val="100000"/>
        <a:buFont typeface="Wingdings 2" pitchFamily="18" charset="2"/>
        <a:buChar char="¡"/>
        <a:defRPr sz="2000" kern="1200">
          <a:solidFill>
            <a:schemeClr val="tx2"/>
          </a:solidFill>
          <a:latin typeface="+mn-lt"/>
          <a:ea typeface="+mn-ea"/>
          <a:cs typeface="+mn-cs"/>
        </a:defRPr>
      </a:lvl1pPr>
      <a:lvl2pPr marL="457200" indent="-228600" algn="l" defTabSz="914400" rtl="0" eaLnBrk="1" latinLnBrk="0" hangingPunct="1">
        <a:spcBef>
          <a:spcPts val="600"/>
        </a:spcBef>
        <a:buClr>
          <a:schemeClr val="accent1">
            <a:lumMod val="50000"/>
          </a:schemeClr>
        </a:buClr>
        <a:buSzPct val="100000"/>
        <a:buFont typeface="Wingdings 2" pitchFamily="18" charset="2"/>
        <a:buChar char="¡"/>
        <a:defRPr sz="1800" kern="1200">
          <a:solidFill>
            <a:schemeClr val="tx2"/>
          </a:solidFill>
          <a:latin typeface="+mn-lt"/>
          <a:ea typeface="+mn-ea"/>
          <a:cs typeface="+mn-cs"/>
        </a:defRPr>
      </a:lvl2pPr>
      <a:lvl3pPr marL="685800" indent="-228600" algn="l" defTabSz="914400" rtl="0" eaLnBrk="1" latinLnBrk="0" hangingPunct="1">
        <a:spcBef>
          <a:spcPts val="600"/>
        </a:spcBef>
        <a:buClr>
          <a:schemeClr val="accent1"/>
        </a:buClr>
        <a:buSzPct val="100000"/>
        <a:buFont typeface="Wingdings 2" pitchFamily="18" charset="2"/>
        <a:buChar char="¡"/>
        <a:defRPr sz="1800" kern="1200">
          <a:solidFill>
            <a:schemeClr val="tx2"/>
          </a:solidFill>
          <a:latin typeface="+mn-lt"/>
          <a:ea typeface="+mn-ea"/>
          <a:cs typeface="+mn-cs"/>
        </a:defRPr>
      </a:lvl3pPr>
      <a:lvl4pPr marL="914400" indent="-228600" algn="l" defTabSz="914400" rtl="0" eaLnBrk="1" latinLnBrk="0" hangingPunct="1">
        <a:spcBef>
          <a:spcPts val="600"/>
        </a:spcBef>
        <a:buClr>
          <a:schemeClr val="accent1">
            <a:lumMod val="50000"/>
          </a:schemeClr>
        </a:buClr>
        <a:buSzPct val="100000"/>
        <a:buFont typeface="Wingdings 2" pitchFamily="18" charset="2"/>
        <a:buChar char="¡"/>
        <a:defRPr sz="1800" kern="1200">
          <a:solidFill>
            <a:schemeClr val="tx2"/>
          </a:solidFill>
          <a:latin typeface="+mn-lt"/>
          <a:ea typeface="+mn-ea"/>
          <a:cs typeface="+mn-cs"/>
        </a:defRPr>
      </a:lvl4pPr>
      <a:lvl5pPr marL="1143000" indent="-228600" algn="l" defTabSz="914400" rtl="0" eaLnBrk="1" latinLnBrk="0" hangingPunct="1">
        <a:spcBef>
          <a:spcPts val="600"/>
        </a:spcBef>
        <a:buClr>
          <a:schemeClr val="accent1"/>
        </a:buClr>
        <a:buSzPct val="100000"/>
        <a:buFont typeface="Wingdings 2" pitchFamily="18" charset="2"/>
        <a:buChar char="¡"/>
        <a:defRPr sz="1800" kern="1200">
          <a:solidFill>
            <a:schemeClr val="tx2"/>
          </a:solidFill>
          <a:latin typeface="+mn-lt"/>
          <a:ea typeface="+mn-ea"/>
          <a:cs typeface="+mn-cs"/>
        </a:defRPr>
      </a:lvl5pPr>
      <a:lvl6pPr marL="1377950" indent="-228600" algn="l" defTabSz="914400" rtl="0" eaLnBrk="1" latinLnBrk="0" hangingPunct="1">
        <a:spcBef>
          <a:spcPct val="20000"/>
        </a:spcBef>
        <a:buClr>
          <a:schemeClr val="accent1">
            <a:lumMod val="50000"/>
          </a:schemeClr>
        </a:buClr>
        <a:buFont typeface="Wingdings 2" pitchFamily="18" charset="2"/>
        <a:buChar char=""/>
        <a:defRPr lang="en-US" sz="1800" kern="1200" dirty="0" smtClean="0">
          <a:solidFill>
            <a:schemeClr val="tx2"/>
          </a:solidFill>
          <a:latin typeface="+mn-lt"/>
          <a:ea typeface="+mn-ea"/>
          <a:cs typeface="+mn-cs"/>
        </a:defRPr>
      </a:lvl6pPr>
      <a:lvl7pPr marL="1603375" indent="-228600" algn="l" defTabSz="914400" rtl="0" eaLnBrk="1" latinLnBrk="0" hangingPunct="1">
        <a:spcBef>
          <a:spcPct val="20000"/>
        </a:spcBef>
        <a:buClr>
          <a:schemeClr val="accent1"/>
        </a:buClr>
        <a:buFont typeface="Wingdings 2" pitchFamily="18" charset="2"/>
        <a:buChar char=""/>
        <a:defRPr lang="en-US" sz="1800" kern="1200" dirty="0" smtClean="0">
          <a:solidFill>
            <a:schemeClr val="tx2"/>
          </a:solidFill>
          <a:latin typeface="+mn-lt"/>
          <a:ea typeface="+mn-ea"/>
          <a:cs typeface="+mn-cs"/>
        </a:defRPr>
      </a:lvl7pPr>
      <a:lvl8pPr marL="1830388" indent="-228600" algn="l" defTabSz="914400" rtl="0" eaLnBrk="1" latinLnBrk="0" hangingPunct="1">
        <a:spcBef>
          <a:spcPct val="20000"/>
        </a:spcBef>
        <a:buClr>
          <a:schemeClr val="accent1">
            <a:lumMod val="50000"/>
          </a:schemeClr>
        </a:buClr>
        <a:buFont typeface="Wingdings 2" pitchFamily="18" charset="2"/>
        <a:buChar char=""/>
        <a:defRPr lang="en-US" sz="1800" kern="1200" dirty="0" smtClean="0">
          <a:solidFill>
            <a:schemeClr val="tx2"/>
          </a:solidFill>
          <a:latin typeface="+mn-lt"/>
          <a:ea typeface="+mn-ea"/>
          <a:cs typeface="+mn-cs"/>
        </a:defRPr>
      </a:lvl8pPr>
      <a:lvl9pPr marL="2057400" indent="-228600" algn="l" defTabSz="914400" rtl="0" eaLnBrk="1" latinLnBrk="0" hangingPunct="1">
        <a:spcBef>
          <a:spcPct val="20000"/>
        </a:spcBef>
        <a:buClr>
          <a:schemeClr val="accent1"/>
        </a:buClr>
        <a:buFont typeface="Wingdings 2" pitchFamily="18" charset="2"/>
        <a:buChar char=""/>
        <a:defRPr lang="en-US" sz="1800" kern="1200" dirty="0">
          <a:solidFill>
            <a:schemeClr val="tx2"/>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jpe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jpe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1.jpe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jpe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2.jpe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Edible Cell Model </a:t>
            </a:r>
            <a:endParaRPr lang="en-US" dirty="0"/>
          </a:p>
        </p:txBody>
      </p:sp>
      <p:sp>
        <p:nvSpPr>
          <p:cNvPr id="3" name="Subtitle 2"/>
          <p:cNvSpPr>
            <a:spLocks noGrp="1"/>
          </p:cNvSpPr>
          <p:nvPr>
            <p:ph type="subTitle" idx="1"/>
          </p:nvPr>
        </p:nvSpPr>
        <p:spPr/>
        <p:txBody>
          <a:bodyPr/>
          <a:lstStyle/>
          <a:p>
            <a:r>
              <a:rPr lang="en-US" dirty="0" smtClean="0"/>
              <a:t>By: Logan Johnston, Brent Huey, Braden Love, Mack Hanley, Ty </a:t>
            </a:r>
            <a:r>
              <a:rPr lang="en-US" dirty="0" err="1" smtClean="0"/>
              <a:t>Knarr</a:t>
            </a:r>
            <a:r>
              <a:rPr lang="en-US" dirty="0" smtClean="0"/>
              <a:t>, and Rocky </a:t>
            </a:r>
            <a:r>
              <a:rPr lang="en-US" dirty="0" err="1" smtClean="0"/>
              <a:t>Gemmel</a:t>
            </a:r>
            <a:r>
              <a:rPr lang="en-US" dirty="0" err="1"/>
              <a:t>l</a:t>
            </a:r>
            <a:endParaRPr lang="en-US" dirty="0"/>
          </a:p>
        </p:txBody>
      </p:sp>
      <p:pic>
        <p:nvPicPr>
          <p:cNvPr id="4" name="Picture 3" descr="IMG_1593.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160749"/>
            <a:ext cx="4379679" cy="4523822"/>
          </a:xfrm>
          <a:prstGeom prst="rect">
            <a:avLst/>
          </a:prstGeom>
        </p:spPr>
      </p:pic>
      <p:sp>
        <p:nvSpPr>
          <p:cNvPr id="5" name="TextBox 4"/>
          <p:cNvSpPr txBox="1"/>
          <p:nvPr/>
        </p:nvSpPr>
        <p:spPr>
          <a:xfrm>
            <a:off x="7747607" y="5879591"/>
            <a:ext cx="1530445" cy="923330"/>
          </a:xfrm>
          <a:prstGeom prst="rect">
            <a:avLst/>
          </a:prstGeom>
          <a:noFill/>
        </p:spPr>
        <p:txBody>
          <a:bodyPr wrap="square" rtlCol="0">
            <a:spAutoFit/>
          </a:bodyPr>
          <a:lstStyle/>
          <a:p>
            <a:r>
              <a:rPr lang="en-US" dirty="0" smtClean="0"/>
              <a:t>Created by Logan Johnston</a:t>
            </a:r>
            <a:endParaRPr lang="en-US" dirty="0"/>
          </a:p>
        </p:txBody>
      </p:sp>
    </p:spTree>
    <p:extLst>
      <p:ext uri="{BB962C8B-B14F-4D97-AF65-F5344CB8AC3E}">
        <p14:creationId xmlns:p14="http://schemas.microsoft.com/office/powerpoint/2010/main" val="2634982452"/>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199" y="491120"/>
            <a:ext cx="6508377" cy="1143000"/>
          </a:xfrm>
        </p:spPr>
        <p:txBody>
          <a:bodyPr/>
          <a:lstStyle/>
          <a:p>
            <a:r>
              <a:rPr lang="en-US" dirty="0" smtClean="0"/>
              <a:t>Ribosomes </a:t>
            </a:r>
            <a:endParaRPr lang="en-US" dirty="0"/>
          </a:p>
        </p:txBody>
      </p:sp>
      <p:pic>
        <p:nvPicPr>
          <p:cNvPr id="4" name="Content Placeholder 3" descr="IMG_1584.jpg"/>
          <p:cNvPicPr>
            <a:picLocks noGrp="1" noChangeAspect="1"/>
          </p:cNvPicPr>
          <p:nvPr>
            <p:ph idx="1"/>
          </p:nvPr>
        </p:nvPicPr>
        <p:blipFill>
          <a:blip r:embed="rId2" cstate="print">
            <a:extLst>
              <a:ext uri="{28A0092B-C50C-407E-A947-70E740481C1C}">
                <a14:useLocalDpi xmlns:a14="http://schemas.microsoft.com/office/drawing/2010/main" val="0"/>
              </a:ext>
            </a:extLst>
          </a:blip>
          <a:srcRect l="-61214" r="-61214"/>
          <a:stretch>
            <a:fillRect/>
          </a:stretch>
        </p:blipFill>
        <p:spPr>
          <a:xfrm>
            <a:off x="4380998" y="2057400"/>
            <a:ext cx="6508377" cy="3916363"/>
          </a:xfrm>
        </p:spPr>
      </p:pic>
      <p:sp>
        <p:nvSpPr>
          <p:cNvPr id="5" name="Down Arrow 4"/>
          <p:cNvSpPr/>
          <p:nvPr/>
        </p:nvSpPr>
        <p:spPr>
          <a:xfrm>
            <a:off x="7131221" y="2995541"/>
            <a:ext cx="846629" cy="716325"/>
          </a:xfrm>
          <a:prstGeom prst="down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TextBox 5"/>
          <p:cNvSpPr txBox="1"/>
          <p:nvPr/>
        </p:nvSpPr>
        <p:spPr>
          <a:xfrm>
            <a:off x="6887000" y="2523417"/>
            <a:ext cx="2322124" cy="369332"/>
          </a:xfrm>
          <a:prstGeom prst="rect">
            <a:avLst/>
          </a:prstGeom>
          <a:noFill/>
        </p:spPr>
        <p:txBody>
          <a:bodyPr wrap="square" rtlCol="0">
            <a:spAutoFit/>
          </a:bodyPr>
          <a:lstStyle/>
          <a:p>
            <a:r>
              <a:rPr lang="en-US" dirty="0" smtClean="0"/>
              <a:t>Ribosomes </a:t>
            </a:r>
            <a:endParaRPr lang="en-US" dirty="0"/>
          </a:p>
        </p:txBody>
      </p:sp>
      <p:sp>
        <p:nvSpPr>
          <p:cNvPr id="7" name="TextBox 6"/>
          <p:cNvSpPr txBox="1"/>
          <p:nvPr/>
        </p:nvSpPr>
        <p:spPr>
          <a:xfrm>
            <a:off x="164135" y="1861045"/>
            <a:ext cx="5615736" cy="5078314"/>
          </a:xfrm>
          <a:prstGeom prst="rect">
            <a:avLst/>
          </a:prstGeom>
          <a:noFill/>
        </p:spPr>
        <p:txBody>
          <a:bodyPr wrap="square" rtlCol="0">
            <a:spAutoFit/>
          </a:bodyPr>
          <a:lstStyle/>
          <a:p>
            <a:r>
              <a:rPr lang="en-US" dirty="0" smtClean="0"/>
              <a:t>The group decided to use sprinkles to represent ribosomes in the cell. Ribosomes are small in size and can be round like real ribosomes. The sprinkles can give energy and a small source of protein like real ribosomes. The sprinkles are found all over the cell like real ribosomes. The sprinkles are also found on the rough ER. The sprinkles can also come together to form long chains.  As you can see the sprinkles are more alike appearance wise rather than functional. Ribosomes make proteins for the cell. The way protein is created is simple. First mRNA is released out into the cell. The nucleus and ribosomes receive the mRNA. When protein is needed they combine together to make the proteins. Amino acids, transfer RNA, a </a:t>
            </a:r>
            <a:r>
              <a:rPr lang="en-US" dirty="0" err="1" smtClean="0"/>
              <a:t>tRNA</a:t>
            </a:r>
            <a:r>
              <a:rPr lang="en-US" dirty="0" smtClean="0"/>
              <a:t> come together to create long chains, which eventually turns into protein. </a:t>
            </a:r>
            <a:endParaRPr lang="en-US" dirty="0"/>
          </a:p>
        </p:txBody>
      </p:sp>
      <p:sp>
        <p:nvSpPr>
          <p:cNvPr id="8" name="TextBox 7"/>
          <p:cNvSpPr txBox="1"/>
          <p:nvPr/>
        </p:nvSpPr>
        <p:spPr>
          <a:xfrm>
            <a:off x="6213355" y="6267846"/>
            <a:ext cx="3223703" cy="369332"/>
          </a:xfrm>
          <a:prstGeom prst="rect">
            <a:avLst/>
          </a:prstGeom>
          <a:noFill/>
        </p:spPr>
        <p:txBody>
          <a:bodyPr wrap="square" rtlCol="0">
            <a:spAutoFit/>
          </a:bodyPr>
          <a:lstStyle/>
          <a:p>
            <a:r>
              <a:rPr lang="en-US" dirty="0" smtClean="0"/>
              <a:t>Created by Mack Hanley</a:t>
            </a:r>
            <a:endParaRPr lang="en-US" dirty="0"/>
          </a:p>
        </p:txBody>
      </p:sp>
    </p:spTree>
    <p:extLst>
      <p:ext uri="{BB962C8B-B14F-4D97-AF65-F5344CB8AC3E}">
        <p14:creationId xmlns:p14="http://schemas.microsoft.com/office/powerpoint/2010/main" val="361974459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Cytoplasm </a:t>
            </a:r>
            <a:endParaRPr lang="en-US" dirty="0"/>
          </a:p>
        </p:txBody>
      </p:sp>
      <p:pic>
        <p:nvPicPr>
          <p:cNvPr id="4" name="Content Placeholder 3" descr="IMG_1582.JPG"/>
          <p:cNvPicPr>
            <a:picLocks noGrp="1" noChangeAspect="1"/>
          </p:cNvPicPr>
          <p:nvPr>
            <p:ph idx="1"/>
          </p:nvPr>
        </p:nvPicPr>
        <p:blipFill rotWithShape="1">
          <a:blip r:embed="rId2" cstate="print">
            <a:extLst>
              <a:ext uri="{28A0092B-C50C-407E-A947-70E740481C1C}">
                <a14:useLocalDpi xmlns:a14="http://schemas.microsoft.com/office/drawing/2010/main" val="0"/>
              </a:ext>
            </a:extLst>
          </a:blip>
          <a:srcRect t="17510" r="33728" b="13504"/>
          <a:stretch/>
        </p:blipFill>
        <p:spPr>
          <a:xfrm>
            <a:off x="4770430" y="2181536"/>
            <a:ext cx="4313230" cy="3353704"/>
          </a:xfrm>
        </p:spPr>
      </p:pic>
      <p:sp>
        <p:nvSpPr>
          <p:cNvPr id="5" name="Up Arrow 4"/>
          <p:cNvSpPr/>
          <p:nvPr/>
        </p:nvSpPr>
        <p:spPr>
          <a:xfrm>
            <a:off x="6064794" y="2718779"/>
            <a:ext cx="504721" cy="1530331"/>
          </a:xfrm>
          <a:prstGeom prst="up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TextBox 5"/>
          <p:cNvSpPr txBox="1"/>
          <p:nvPr/>
        </p:nvSpPr>
        <p:spPr>
          <a:xfrm>
            <a:off x="5682181" y="4281672"/>
            <a:ext cx="2084009" cy="369332"/>
          </a:xfrm>
          <a:prstGeom prst="rect">
            <a:avLst/>
          </a:prstGeom>
          <a:noFill/>
        </p:spPr>
        <p:txBody>
          <a:bodyPr wrap="square" rtlCol="0">
            <a:spAutoFit/>
          </a:bodyPr>
          <a:lstStyle/>
          <a:p>
            <a:r>
              <a:rPr lang="en-US" dirty="0" smtClean="0"/>
              <a:t>Cytoplasm</a:t>
            </a:r>
            <a:endParaRPr lang="en-US" dirty="0"/>
          </a:p>
        </p:txBody>
      </p:sp>
      <p:sp>
        <p:nvSpPr>
          <p:cNvPr id="7" name="TextBox 6"/>
          <p:cNvSpPr txBox="1"/>
          <p:nvPr/>
        </p:nvSpPr>
        <p:spPr>
          <a:xfrm>
            <a:off x="293064" y="2100137"/>
            <a:ext cx="4347114" cy="4801315"/>
          </a:xfrm>
          <a:prstGeom prst="rect">
            <a:avLst/>
          </a:prstGeom>
          <a:noFill/>
        </p:spPr>
        <p:txBody>
          <a:bodyPr wrap="square" rtlCol="0">
            <a:spAutoFit/>
          </a:bodyPr>
          <a:lstStyle/>
          <a:p>
            <a:r>
              <a:rPr lang="en-US" dirty="0" smtClean="0"/>
              <a:t>Icing was chosen to be cytoplasm. Icing is very similar to cytoplasm. The icing is a liquid substance that allows materials to move about the cell. The cytoplasm is also capable of holding the different organelles. The icing is also capable of holding the organelles. The icing can go through different changes like real cytoplasm as well. The cytoplasm provides shape or it keeps the cell from deflating. It also keeps the organelles inside the cell. The cytoplasm does so by using a special fluid called nucleoplasm, which holds the organelles in place. It also keeps cytoplasm in the cell. </a:t>
            </a:r>
            <a:endParaRPr lang="en-US" dirty="0"/>
          </a:p>
        </p:txBody>
      </p:sp>
      <p:sp>
        <p:nvSpPr>
          <p:cNvPr id="8" name="TextBox 7"/>
          <p:cNvSpPr txBox="1"/>
          <p:nvPr/>
        </p:nvSpPr>
        <p:spPr>
          <a:xfrm>
            <a:off x="6994854" y="6162829"/>
            <a:ext cx="2702700" cy="646331"/>
          </a:xfrm>
          <a:prstGeom prst="rect">
            <a:avLst/>
          </a:prstGeom>
          <a:noFill/>
        </p:spPr>
        <p:txBody>
          <a:bodyPr wrap="square" rtlCol="0">
            <a:spAutoFit/>
          </a:bodyPr>
          <a:lstStyle/>
          <a:p>
            <a:r>
              <a:rPr lang="en-US" dirty="0" smtClean="0"/>
              <a:t>Created by Rocky </a:t>
            </a:r>
            <a:r>
              <a:rPr lang="en-US" dirty="0" err="1" smtClean="0"/>
              <a:t>Gemmell</a:t>
            </a:r>
            <a:r>
              <a:rPr lang="en-US" dirty="0"/>
              <a:t> </a:t>
            </a:r>
          </a:p>
        </p:txBody>
      </p:sp>
    </p:spTree>
    <p:extLst>
      <p:ext uri="{BB962C8B-B14F-4D97-AF65-F5344CB8AC3E}">
        <p14:creationId xmlns:p14="http://schemas.microsoft.com/office/powerpoint/2010/main" val="252709266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Lysosomes</a:t>
            </a:r>
            <a:endParaRPr lang="en-US" dirty="0"/>
          </a:p>
        </p:txBody>
      </p:sp>
      <p:pic>
        <p:nvPicPr>
          <p:cNvPr id="4" name="Content Placeholder 3" descr="IMG_1586.jpg"/>
          <p:cNvPicPr>
            <a:picLocks noGrp="1" noChangeAspect="1"/>
          </p:cNvPicPr>
          <p:nvPr>
            <p:ph idx="1"/>
          </p:nvPr>
        </p:nvPicPr>
        <p:blipFill rotWithShape="1">
          <a:blip r:embed="rId2" cstate="print">
            <a:extLst>
              <a:ext uri="{28A0092B-C50C-407E-A947-70E740481C1C}">
                <a14:useLocalDpi xmlns:a14="http://schemas.microsoft.com/office/drawing/2010/main" val="0"/>
              </a:ext>
            </a:extLst>
          </a:blip>
          <a:srcRect l="11075" t="27280" r="7686"/>
          <a:stretch/>
        </p:blipFill>
        <p:spPr>
          <a:xfrm>
            <a:off x="6766926" y="2279217"/>
            <a:ext cx="2377074" cy="2847980"/>
          </a:xfrm>
        </p:spPr>
      </p:pic>
      <p:sp>
        <p:nvSpPr>
          <p:cNvPr id="5" name="Up Arrow 4"/>
          <p:cNvSpPr/>
          <p:nvPr/>
        </p:nvSpPr>
        <p:spPr>
          <a:xfrm>
            <a:off x="7912725" y="3288584"/>
            <a:ext cx="276782" cy="1058208"/>
          </a:xfrm>
          <a:prstGeom prst="up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TextBox 5"/>
          <p:cNvSpPr txBox="1"/>
          <p:nvPr/>
        </p:nvSpPr>
        <p:spPr>
          <a:xfrm>
            <a:off x="7342874" y="4425164"/>
            <a:ext cx="1563007" cy="369332"/>
          </a:xfrm>
          <a:prstGeom prst="rect">
            <a:avLst/>
          </a:prstGeom>
          <a:noFill/>
        </p:spPr>
        <p:txBody>
          <a:bodyPr wrap="square" rtlCol="0">
            <a:spAutoFit/>
          </a:bodyPr>
          <a:lstStyle/>
          <a:p>
            <a:r>
              <a:rPr lang="en-US" dirty="0" smtClean="0">
                <a:solidFill>
                  <a:srgbClr val="FF0000"/>
                </a:solidFill>
              </a:rPr>
              <a:t>Lysosomes</a:t>
            </a:r>
            <a:endParaRPr lang="en-US" dirty="0">
              <a:solidFill>
                <a:srgbClr val="FF0000"/>
              </a:solidFill>
            </a:endParaRPr>
          </a:p>
        </p:txBody>
      </p:sp>
      <p:sp>
        <p:nvSpPr>
          <p:cNvPr id="7" name="TextBox 6"/>
          <p:cNvSpPr txBox="1"/>
          <p:nvPr/>
        </p:nvSpPr>
        <p:spPr>
          <a:xfrm>
            <a:off x="227939" y="2409458"/>
            <a:ext cx="6333436" cy="3693319"/>
          </a:xfrm>
          <a:prstGeom prst="rect">
            <a:avLst/>
          </a:prstGeom>
          <a:noFill/>
        </p:spPr>
        <p:txBody>
          <a:bodyPr wrap="square" rtlCol="0">
            <a:spAutoFit/>
          </a:bodyPr>
          <a:lstStyle/>
          <a:p>
            <a:r>
              <a:rPr lang="en-US" dirty="0" smtClean="0"/>
              <a:t>An almond was chosen to take the role as a lysosome. The almond is round like a lysosome. It has a hard exterior similar to what a lysosome has as well. The almond is capable of having an inside that is able to break down materials. The inside of the almond is hollow, which is where materials could be broken down. The lysosome breaks down materials and holds enzymes. The lysosome attaches itself to the materials. Then it releases the enzymes to break down the material into smaller pieces. The lysosome break down materials like proteins. If the lysosome can recycle some material then it will do so. It will digest these materials to create nutrients for the cell. </a:t>
            </a:r>
            <a:endParaRPr lang="en-US" dirty="0"/>
          </a:p>
        </p:txBody>
      </p:sp>
      <p:sp>
        <p:nvSpPr>
          <p:cNvPr id="8" name="TextBox 7"/>
          <p:cNvSpPr txBox="1"/>
          <p:nvPr/>
        </p:nvSpPr>
        <p:spPr>
          <a:xfrm>
            <a:off x="7603370" y="6200457"/>
            <a:ext cx="1940305" cy="646331"/>
          </a:xfrm>
          <a:prstGeom prst="rect">
            <a:avLst/>
          </a:prstGeom>
          <a:noFill/>
        </p:spPr>
        <p:txBody>
          <a:bodyPr wrap="square" rtlCol="0">
            <a:spAutoFit/>
          </a:bodyPr>
          <a:lstStyle/>
          <a:p>
            <a:r>
              <a:rPr lang="en-US" dirty="0" smtClean="0"/>
              <a:t>Created by Braden Love</a:t>
            </a:r>
            <a:endParaRPr lang="en-US" dirty="0"/>
          </a:p>
        </p:txBody>
      </p:sp>
    </p:spTree>
    <p:extLst>
      <p:ext uri="{BB962C8B-B14F-4D97-AF65-F5344CB8AC3E}">
        <p14:creationId xmlns:p14="http://schemas.microsoft.com/office/powerpoint/2010/main" val="171597143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Rough Endoplasmic Reticulum </a:t>
            </a:r>
            <a:endParaRPr lang="en-US" dirty="0"/>
          </a:p>
        </p:txBody>
      </p:sp>
      <p:pic>
        <p:nvPicPr>
          <p:cNvPr id="4" name="Content Placeholder 3" descr="IMG_1588.jpg"/>
          <p:cNvPicPr>
            <a:picLocks noGrp="1" noChangeAspect="1"/>
          </p:cNvPicPr>
          <p:nvPr>
            <p:ph idx="1"/>
          </p:nvPr>
        </p:nvPicPr>
        <p:blipFill rotWithShape="1">
          <a:blip r:embed="rId2" cstate="print">
            <a:extLst>
              <a:ext uri="{28A0092B-C50C-407E-A947-70E740481C1C}">
                <a14:useLocalDpi xmlns:a14="http://schemas.microsoft.com/office/drawing/2010/main" val="0"/>
              </a:ext>
            </a:extLst>
          </a:blip>
          <a:srcRect l="-61215" t="22973" r="-61215" b="22571"/>
          <a:stretch/>
        </p:blipFill>
        <p:spPr>
          <a:xfrm>
            <a:off x="4381000" y="2262937"/>
            <a:ext cx="6508377" cy="2132696"/>
          </a:xfrm>
        </p:spPr>
      </p:pic>
      <p:sp>
        <p:nvSpPr>
          <p:cNvPr id="5" name="Up Arrow 4"/>
          <p:cNvSpPr/>
          <p:nvPr/>
        </p:nvSpPr>
        <p:spPr>
          <a:xfrm>
            <a:off x="7326597" y="3369985"/>
            <a:ext cx="374470" cy="1595451"/>
          </a:xfrm>
          <a:prstGeom prst="up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TextBox 5"/>
          <p:cNvSpPr txBox="1"/>
          <p:nvPr/>
        </p:nvSpPr>
        <p:spPr>
          <a:xfrm>
            <a:off x="6965576" y="4965436"/>
            <a:ext cx="2100291" cy="369332"/>
          </a:xfrm>
          <a:prstGeom prst="rect">
            <a:avLst/>
          </a:prstGeom>
          <a:noFill/>
        </p:spPr>
        <p:txBody>
          <a:bodyPr wrap="square" rtlCol="0">
            <a:spAutoFit/>
          </a:bodyPr>
          <a:lstStyle/>
          <a:p>
            <a:r>
              <a:rPr lang="en-US" dirty="0" smtClean="0"/>
              <a:t>Rough ER</a:t>
            </a:r>
            <a:endParaRPr lang="en-US" dirty="0"/>
          </a:p>
        </p:txBody>
      </p:sp>
      <p:sp>
        <p:nvSpPr>
          <p:cNvPr id="7" name="TextBox 6"/>
          <p:cNvSpPr txBox="1"/>
          <p:nvPr/>
        </p:nvSpPr>
        <p:spPr>
          <a:xfrm>
            <a:off x="146531" y="2262937"/>
            <a:ext cx="5844996" cy="3970318"/>
          </a:xfrm>
          <a:prstGeom prst="rect">
            <a:avLst/>
          </a:prstGeom>
          <a:noFill/>
        </p:spPr>
        <p:txBody>
          <a:bodyPr wrap="square" rtlCol="0">
            <a:spAutoFit/>
          </a:bodyPr>
          <a:lstStyle/>
          <a:p>
            <a:r>
              <a:rPr lang="en-US" dirty="0" smtClean="0"/>
              <a:t>A fruit roll up was used for the rough endoplasmic reticulum. The fruit roll up is capable of holding ribosomes (also seen in the picture) like a real rough ER. The fruit roll up is in a similar shape like a real rough ER. The fruit roll up would also be able to move ribosomes to the other organelles. The rough ER is located close to the nucleus. The fruit roll up is also close to the nucleus in the model. A rough endoplasmic reticulum delivers proteins or ribosomes. First, the ribosomes are put into sacs. Then when the sac is full of the proteins the rough ER pinches off. The protein sacs are then moved to the Golgi Body were they can be shipped out or filled with more protein. </a:t>
            </a:r>
            <a:endParaRPr lang="en-US" dirty="0"/>
          </a:p>
        </p:txBody>
      </p:sp>
      <p:sp>
        <p:nvSpPr>
          <p:cNvPr id="8" name="TextBox 7"/>
          <p:cNvSpPr txBox="1"/>
          <p:nvPr/>
        </p:nvSpPr>
        <p:spPr>
          <a:xfrm>
            <a:off x="6756751" y="6233255"/>
            <a:ext cx="2309116" cy="646331"/>
          </a:xfrm>
          <a:prstGeom prst="rect">
            <a:avLst/>
          </a:prstGeom>
          <a:noFill/>
        </p:spPr>
        <p:txBody>
          <a:bodyPr wrap="square" rtlCol="0">
            <a:spAutoFit/>
          </a:bodyPr>
          <a:lstStyle/>
          <a:p>
            <a:r>
              <a:rPr lang="en-US" dirty="0" smtClean="0"/>
              <a:t>Created by Mack Hanley</a:t>
            </a:r>
            <a:endParaRPr lang="en-US" dirty="0"/>
          </a:p>
        </p:txBody>
      </p:sp>
    </p:spTree>
    <p:extLst>
      <p:ext uri="{BB962C8B-B14F-4D97-AF65-F5344CB8AC3E}">
        <p14:creationId xmlns:p14="http://schemas.microsoft.com/office/powerpoint/2010/main" val="385183841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Smooth Endoplasmic Reticulum </a:t>
            </a:r>
            <a:endParaRPr lang="en-US" dirty="0"/>
          </a:p>
        </p:txBody>
      </p:sp>
      <p:pic>
        <p:nvPicPr>
          <p:cNvPr id="4" name="Content Placeholder 3" descr="IMG_1589.jpg"/>
          <p:cNvPicPr>
            <a:picLocks noGrp="1" noChangeAspect="1"/>
          </p:cNvPicPr>
          <p:nvPr>
            <p:ph idx="1"/>
          </p:nvPr>
        </p:nvPicPr>
        <p:blipFill rotWithShape="1">
          <a:blip r:embed="rId2" cstate="print">
            <a:extLst>
              <a:ext uri="{28A0092B-C50C-407E-A947-70E740481C1C}">
                <a14:useLocalDpi xmlns:a14="http://schemas.microsoft.com/office/drawing/2010/main" val="0"/>
              </a:ext>
            </a:extLst>
          </a:blip>
          <a:srcRect l="-5061" t="15906" r="-27370"/>
          <a:stretch/>
        </p:blipFill>
        <p:spPr>
          <a:xfrm>
            <a:off x="5975248" y="2295497"/>
            <a:ext cx="3874956" cy="3293422"/>
          </a:xfrm>
        </p:spPr>
      </p:pic>
      <p:sp>
        <p:nvSpPr>
          <p:cNvPr id="6" name="Down Arrow 5"/>
          <p:cNvSpPr/>
          <p:nvPr/>
        </p:nvSpPr>
        <p:spPr>
          <a:xfrm>
            <a:off x="6284592" y="1774533"/>
            <a:ext cx="680984" cy="814006"/>
          </a:xfrm>
          <a:prstGeom prst="down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TextBox 6"/>
          <p:cNvSpPr txBox="1"/>
          <p:nvPr/>
        </p:nvSpPr>
        <p:spPr>
          <a:xfrm>
            <a:off x="6053823" y="1128202"/>
            <a:ext cx="1204817" cy="646331"/>
          </a:xfrm>
          <a:prstGeom prst="rect">
            <a:avLst/>
          </a:prstGeom>
          <a:noFill/>
        </p:spPr>
        <p:txBody>
          <a:bodyPr wrap="square" rtlCol="0">
            <a:spAutoFit/>
          </a:bodyPr>
          <a:lstStyle/>
          <a:p>
            <a:r>
              <a:rPr lang="en-US" dirty="0" smtClean="0"/>
              <a:t>Smooth ER</a:t>
            </a:r>
            <a:endParaRPr lang="en-US" dirty="0"/>
          </a:p>
        </p:txBody>
      </p:sp>
      <p:sp>
        <p:nvSpPr>
          <p:cNvPr id="8" name="TextBox 7"/>
          <p:cNvSpPr txBox="1"/>
          <p:nvPr/>
        </p:nvSpPr>
        <p:spPr>
          <a:xfrm>
            <a:off x="457199" y="2295497"/>
            <a:ext cx="5257547" cy="3416320"/>
          </a:xfrm>
          <a:prstGeom prst="rect">
            <a:avLst/>
          </a:prstGeom>
          <a:noFill/>
        </p:spPr>
        <p:txBody>
          <a:bodyPr wrap="square" rtlCol="0">
            <a:spAutoFit/>
          </a:bodyPr>
          <a:lstStyle/>
          <a:p>
            <a:r>
              <a:rPr lang="en-US" dirty="0" smtClean="0"/>
              <a:t>Again a fruit roll up was chosen for the role of smooth endoplasmic reticulum. The fruit role up is sticky and can hold material like a smooth ER. The fruit role up is also shaped like a smooth ER. The smooth endoplasmic reticulum is also closer to the cell like the rough ER. The fruit role up is close to the model’s nucleus. The smooth endoplasmic reticulum stores and makes lipids. The smooth ER simply takes in vesicles and stores them. They then turn into fats are carbohydrates for energy. </a:t>
            </a:r>
            <a:endParaRPr lang="en-US" dirty="0"/>
          </a:p>
        </p:txBody>
      </p:sp>
      <p:sp>
        <p:nvSpPr>
          <p:cNvPr id="9" name="TextBox 8"/>
          <p:cNvSpPr txBox="1"/>
          <p:nvPr/>
        </p:nvSpPr>
        <p:spPr>
          <a:xfrm>
            <a:off x="7401892" y="6088764"/>
            <a:ext cx="2035166" cy="646331"/>
          </a:xfrm>
          <a:prstGeom prst="rect">
            <a:avLst/>
          </a:prstGeom>
          <a:noFill/>
        </p:spPr>
        <p:txBody>
          <a:bodyPr wrap="square" rtlCol="0">
            <a:spAutoFit/>
          </a:bodyPr>
          <a:lstStyle/>
          <a:p>
            <a:r>
              <a:rPr lang="en-US" dirty="0" smtClean="0"/>
              <a:t>Created by Ty </a:t>
            </a:r>
            <a:r>
              <a:rPr lang="en-US" dirty="0" err="1" smtClean="0"/>
              <a:t>Knarr</a:t>
            </a:r>
            <a:endParaRPr lang="en-US" dirty="0"/>
          </a:p>
        </p:txBody>
      </p:sp>
    </p:spTree>
    <p:extLst>
      <p:ext uri="{BB962C8B-B14F-4D97-AF65-F5344CB8AC3E}">
        <p14:creationId xmlns:p14="http://schemas.microsoft.com/office/powerpoint/2010/main" val="269090174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Chromatin/Chromosome </a:t>
            </a:r>
            <a:endParaRPr lang="en-US" dirty="0"/>
          </a:p>
        </p:txBody>
      </p:sp>
      <p:pic>
        <p:nvPicPr>
          <p:cNvPr id="4" name="Content Placeholder 3" descr="IMG_1592.jpg"/>
          <p:cNvPicPr>
            <a:picLocks noGrp="1" noChangeAspect="1"/>
          </p:cNvPicPr>
          <p:nvPr>
            <p:ph idx="1"/>
          </p:nvPr>
        </p:nvPicPr>
        <p:blipFill>
          <a:blip r:embed="rId2" cstate="print">
            <a:extLst>
              <a:ext uri="{28A0092B-C50C-407E-A947-70E740481C1C}">
                <a14:useLocalDpi xmlns:a14="http://schemas.microsoft.com/office/drawing/2010/main" val="0"/>
              </a:ext>
            </a:extLst>
          </a:blip>
          <a:srcRect l="-61214" r="-61214"/>
          <a:stretch>
            <a:fillRect/>
          </a:stretch>
        </p:blipFill>
        <p:spPr>
          <a:xfrm>
            <a:off x="4283311" y="2057400"/>
            <a:ext cx="6508377" cy="3916363"/>
          </a:xfrm>
        </p:spPr>
      </p:pic>
      <p:sp>
        <p:nvSpPr>
          <p:cNvPr id="5" name="Up Arrow 4"/>
          <p:cNvSpPr/>
          <p:nvPr/>
        </p:nvSpPr>
        <p:spPr>
          <a:xfrm>
            <a:off x="7098658" y="4118870"/>
            <a:ext cx="276783" cy="1481491"/>
          </a:xfrm>
          <a:prstGeom prst="up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TextBox 5"/>
          <p:cNvSpPr txBox="1"/>
          <p:nvPr/>
        </p:nvSpPr>
        <p:spPr>
          <a:xfrm>
            <a:off x="6463686" y="5600361"/>
            <a:ext cx="1823509" cy="369332"/>
          </a:xfrm>
          <a:prstGeom prst="rect">
            <a:avLst/>
          </a:prstGeom>
          <a:noFill/>
        </p:spPr>
        <p:txBody>
          <a:bodyPr wrap="square" rtlCol="0">
            <a:spAutoFit/>
          </a:bodyPr>
          <a:lstStyle/>
          <a:p>
            <a:r>
              <a:rPr lang="en-US" dirty="0" smtClean="0">
                <a:solidFill>
                  <a:srgbClr val="FF0000"/>
                </a:solidFill>
              </a:rPr>
              <a:t>Chromatin</a:t>
            </a:r>
            <a:r>
              <a:rPr lang="en-US" dirty="0" smtClean="0"/>
              <a:t> </a:t>
            </a:r>
            <a:endParaRPr lang="en-US" dirty="0"/>
          </a:p>
        </p:txBody>
      </p:sp>
      <p:sp>
        <p:nvSpPr>
          <p:cNvPr id="7" name="TextBox 6"/>
          <p:cNvSpPr txBox="1"/>
          <p:nvPr/>
        </p:nvSpPr>
        <p:spPr>
          <a:xfrm>
            <a:off x="0" y="2186646"/>
            <a:ext cx="5731027" cy="3693319"/>
          </a:xfrm>
          <a:prstGeom prst="rect">
            <a:avLst/>
          </a:prstGeom>
          <a:noFill/>
        </p:spPr>
        <p:txBody>
          <a:bodyPr wrap="square" rtlCol="0">
            <a:spAutoFit/>
          </a:bodyPr>
          <a:lstStyle/>
          <a:p>
            <a:r>
              <a:rPr lang="en-US" dirty="0" smtClean="0"/>
              <a:t>The material used for a chromatin was a gusher candy. The gusher is similar in shape and size. The chromatin is small and found inside the nucleus. In the model the gusher is small and is located inside the nucleus. The chromatin has DNA on the inside. A gusher has a material on the inside, which can act like DNA. The gusher is perfect for a chromatin. A chromatin also delivers the DNA. A gusher can pop open and the “DNA” inside can move about the cell. A chromatin provides genetic information to a cell. The chromatin coil up and create chromosomes. The chromosomes then move about to reproduce. </a:t>
            </a:r>
            <a:endParaRPr lang="en-US" dirty="0"/>
          </a:p>
        </p:txBody>
      </p:sp>
      <p:sp>
        <p:nvSpPr>
          <p:cNvPr id="8" name="TextBox 7"/>
          <p:cNvSpPr txBox="1"/>
          <p:nvPr/>
        </p:nvSpPr>
        <p:spPr>
          <a:xfrm>
            <a:off x="6675345" y="6267846"/>
            <a:ext cx="2670137" cy="646331"/>
          </a:xfrm>
          <a:prstGeom prst="rect">
            <a:avLst/>
          </a:prstGeom>
          <a:noFill/>
        </p:spPr>
        <p:txBody>
          <a:bodyPr wrap="square" rtlCol="0">
            <a:spAutoFit/>
          </a:bodyPr>
          <a:lstStyle/>
          <a:p>
            <a:r>
              <a:rPr lang="en-US" dirty="0" smtClean="0"/>
              <a:t>Created by Rocky </a:t>
            </a:r>
            <a:r>
              <a:rPr lang="en-US" dirty="0" err="1" smtClean="0"/>
              <a:t>Gemmell</a:t>
            </a:r>
            <a:endParaRPr lang="en-US" dirty="0"/>
          </a:p>
        </p:txBody>
      </p:sp>
    </p:spTree>
    <p:extLst>
      <p:ext uri="{BB962C8B-B14F-4D97-AF65-F5344CB8AC3E}">
        <p14:creationId xmlns:p14="http://schemas.microsoft.com/office/powerpoint/2010/main" val="127727138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Cytoskeleton </a:t>
            </a:r>
            <a:endParaRPr lang="en-US" dirty="0"/>
          </a:p>
        </p:txBody>
      </p:sp>
      <p:pic>
        <p:nvPicPr>
          <p:cNvPr id="4" name="Content Placeholder 3" descr="IMG_1590.jpg"/>
          <p:cNvPicPr>
            <a:picLocks noGrp="1" noChangeAspect="1"/>
          </p:cNvPicPr>
          <p:nvPr>
            <p:ph idx="1"/>
          </p:nvPr>
        </p:nvPicPr>
        <p:blipFill>
          <a:blip r:embed="rId2" cstate="print">
            <a:extLst>
              <a:ext uri="{28A0092B-C50C-407E-A947-70E740481C1C}">
                <a14:useLocalDpi xmlns:a14="http://schemas.microsoft.com/office/drawing/2010/main" val="0"/>
              </a:ext>
            </a:extLst>
          </a:blip>
          <a:srcRect l="-61214" r="-61214"/>
          <a:stretch>
            <a:fillRect/>
          </a:stretch>
        </p:blipFill>
        <p:spPr>
          <a:xfrm>
            <a:off x="4315874" y="2057400"/>
            <a:ext cx="6508377" cy="3916363"/>
          </a:xfrm>
        </p:spPr>
      </p:pic>
      <p:sp>
        <p:nvSpPr>
          <p:cNvPr id="5" name="Up Arrow 4"/>
          <p:cNvSpPr/>
          <p:nvPr/>
        </p:nvSpPr>
        <p:spPr>
          <a:xfrm>
            <a:off x="7114940" y="4867755"/>
            <a:ext cx="521002" cy="911687"/>
          </a:xfrm>
          <a:prstGeom prst="up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TextBox 5"/>
          <p:cNvSpPr txBox="1"/>
          <p:nvPr/>
        </p:nvSpPr>
        <p:spPr>
          <a:xfrm>
            <a:off x="6545093" y="5789097"/>
            <a:ext cx="2197979" cy="369332"/>
          </a:xfrm>
          <a:prstGeom prst="rect">
            <a:avLst/>
          </a:prstGeom>
          <a:noFill/>
        </p:spPr>
        <p:txBody>
          <a:bodyPr wrap="square" rtlCol="0">
            <a:spAutoFit/>
          </a:bodyPr>
          <a:lstStyle/>
          <a:p>
            <a:r>
              <a:rPr lang="en-US" dirty="0" smtClean="0"/>
              <a:t>Cytoskeleton</a:t>
            </a:r>
            <a:endParaRPr lang="en-US" dirty="0"/>
          </a:p>
        </p:txBody>
      </p:sp>
      <p:sp>
        <p:nvSpPr>
          <p:cNvPr id="7" name="TextBox 6"/>
          <p:cNvSpPr txBox="1"/>
          <p:nvPr/>
        </p:nvSpPr>
        <p:spPr>
          <a:xfrm>
            <a:off x="244220" y="2360617"/>
            <a:ext cx="5291431" cy="3416320"/>
          </a:xfrm>
          <a:prstGeom prst="rect">
            <a:avLst/>
          </a:prstGeom>
          <a:noFill/>
        </p:spPr>
        <p:txBody>
          <a:bodyPr wrap="square" rtlCol="0">
            <a:spAutoFit/>
          </a:bodyPr>
          <a:lstStyle/>
          <a:p>
            <a:r>
              <a:rPr lang="en-US" dirty="0" smtClean="0"/>
              <a:t>The toothpick was chosen to be the cytoskeleton. The toothpick is hard but can bend with little pressure. The toothpick is very similar to a cytoskeleton. The toothpick is long and thin like a real cytoskeleton. The toothpick helps provide more shape for the cell. The cytoskeleton does the same thing. The cytoskeleton job is to provide shape and it also protects the cell. The cytoskeleton joins with each other and organelles to provide shape. The cytoskeleton only provides shape and protection for the cell. </a:t>
            </a:r>
            <a:endParaRPr lang="en-US" dirty="0"/>
          </a:p>
        </p:txBody>
      </p:sp>
      <p:sp>
        <p:nvSpPr>
          <p:cNvPr id="8" name="TextBox 7"/>
          <p:cNvSpPr txBox="1"/>
          <p:nvPr/>
        </p:nvSpPr>
        <p:spPr>
          <a:xfrm>
            <a:off x="6724187" y="6211669"/>
            <a:ext cx="2843127" cy="646331"/>
          </a:xfrm>
          <a:prstGeom prst="rect">
            <a:avLst/>
          </a:prstGeom>
          <a:noFill/>
        </p:spPr>
        <p:txBody>
          <a:bodyPr wrap="square" rtlCol="0">
            <a:spAutoFit/>
          </a:bodyPr>
          <a:lstStyle/>
          <a:p>
            <a:r>
              <a:rPr lang="en-US" dirty="0" smtClean="0"/>
              <a:t>Created by Braden Love</a:t>
            </a:r>
            <a:endParaRPr lang="en-US" dirty="0"/>
          </a:p>
        </p:txBody>
      </p:sp>
    </p:spTree>
    <p:extLst>
      <p:ext uri="{BB962C8B-B14F-4D97-AF65-F5344CB8AC3E}">
        <p14:creationId xmlns:p14="http://schemas.microsoft.com/office/powerpoint/2010/main" val="121698456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73578" y="3275018"/>
            <a:ext cx="6508377" cy="1143000"/>
          </a:xfrm>
        </p:spPr>
        <p:txBody>
          <a:bodyPr/>
          <a:lstStyle/>
          <a:p>
            <a:pPr algn="ctr"/>
            <a:r>
              <a:rPr lang="en-US" dirty="0" smtClean="0"/>
              <a:t>The End</a:t>
            </a:r>
            <a:endParaRPr lang="en-US" dirty="0"/>
          </a:p>
        </p:txBody>
      </p:sp>
      <p:sp>
        <p:nvSpPr>
          <p:cNvPr id="5" name="TextBox 4"/>
          <p:cNvSpPr txBox="1"/>
          <p:nvPr/>
        </p:nvSpPr>
        <p:spPr>
          <a:xfrm>
            <a:off x="7131221" y="6186445"/>
            <a:ext cx="1856071" cy="646331"/>
          </a:xfrm>
          <a:prstGeom prst="rect">
            <a:avLst/>
          </a:prstGeom>
          <a:noFill/>
        </p:spPr>
        <p:txBody>
          <a:bodyPr wrap="square" rtlCol="0">
            <a:spAutoFit/>
          </a:bodyPr>
          <a:lstStyle/>
          <a:p>
            <a:r>
              <a:rPr lang="en-US" dirty="0" smtClean="0"/>
              <a:t>Created by Ty </a:t>
            </a:r>
            <a:r>
              <a:rPr lang="en-US" dirty="0" err="1" smtClean="0"/>
              <a:t>Knarr</a:t>
            </a:r>
            <a:endParaRPr lang="en-US" dirty="0"/>
          </a:p>
        </p:txBody>
      </p:sp>
    </p:spTree>
    <p:extLst>
      <p:ext uri="{BB962C8B-B14F-4D97-AF65-F5344CB8AC3E}">
        <p14:creationId xmlns:p14="http://schemas.microsoft.com/office/powerpoint/2010/main" val="241672843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This is a great model!</a:t>
            </a:r>
            <a:endParaRPr lang="en-US" dirty="0"/>
          </a:p>
        </p:txBody>
      </p:sp>
      <p:sp>
        <p:nvSpPr>
          <p:cNvPr id="3" name="Content Placeholder 2"/>
          <p:cNvSpPr>
            <a:spLocks noGrp="1"/>
          </p:cNvSpPr>
          <p:nvPr>
            <p:ph idx="1"/>
          </p:nvPr>
        </p:nvSpPr>
        <p:spPr/>
        <p:txBody>
          <a:bodyPr>
            <a:normAutofit lnSpcReduction="10000"/>
          </a:bodyPr>
          <a:lstStyle/>
          <a:p>
            <a:r>
              <a:rPr lang="en-US" dirty="0" smtClean="0"/>
              <a:t>The model our group created is perfect for learning about the cell and how it works. The different foods we used for each organelle is very similar to how the real organelle looks and works. Our model is shaped like an animal cell. Therefore you would learn about the animal cell the best. The cell is big enough to see each part and see the shape of the organelles. This makes it easier to learn about the cell. Our model is also colorful, so you are able to see the organelles better. Being able to see the color of the organelles gives you an idea of what color they can be. </a:t>
            </a:r>
            <a:endParaRPr lang="en-US" dirty="0"/>
          </a:p>
        </p:txBody>
      </p:sp>
      <p:sp>
        <p:nvSpPr>
          <p:cNvPr id="4" name="TextBox 3"/>
          <p:cNvSpPr txBox="1"/>
          <p:nvPr/>
        </p:nvSpPr>
        <p:spPr>
          <a:xfrm>
            <a:off x="7320491" y="5779442"/>
            <a:ext cx="1823509" cy="923330"/>
          </a:xfrm>
          <a:prstGeom prst="rect">
            <a:avLst/>
          </a:prstGeom>
          <a:noFill/>
        </p:spPr>
        <p:txBody>
          <a:bodyPr wrap="square" rtlCol="0">
            <a:spAutoFit/>
          </a:bodyPr>
          <a:lstStyle/>
          <a:p>
            <a:r>
              <a:rPr lang="en-US" dirty="0" smtClean="0"/>
              <a:t>Created by Logan Johnston</a:t>
            </a:r>
            <a:endParaRPr lang="en-US" dirty="0"/>
          </a:p>
        </p:txBody>
      </p:sp>
    </p:spTree>
    <p:extLst>
      <p:ext uri="{BB962C8B-B14F-4D97-AF65-F5344CB8AC3E}">
        <p14:creationId xmlns:p14="http://schemas.microsoft.com/office/powerpoint/2010/main" val="2665564651"/>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199" y="377160"/>
            <a:ext cx="6508377" cy="1143000"/>
          </a:xfrm>
        </p:spPr>
        <p:txBody>
          <a:bodyPr/>
          <a:lstStyle/>
          <a:p>
            <a:r>
              <a:rPr lang="en-US" dirty="0" smtClean="0"/>
              <a:t>Cell Membrane </a:t>
            </a:r>
            <a:endParaRPr lang="en-US" dirty="0"/>
          </a:p>
        </p:txBody>
      </p:sp>
      <p:pic>
        <p:nvPicPr>
          <p:cNvPr id="4" name="Content Placeholder 3" descr="IMG_1594.jpg"/>
          <p:cNvPicPr>
            <a:picLocks noGrp="1" noChangeAspect="1"/>
          </p:cNvPicPr>
          <p:nvPr>
            <p:ph idx="1"/>
          </p:nvPr>
        </p:nvPicPr>
        <p:blipFill>
          <a:blip r:embed="rId2" cstate="print">
            <a:extLst>
              <a:ext uri="{28A0092B-C50C-407E-A947-70E740481C1C}">
                <a14:useLocalDpi xmlns:a14="http://schemas.microsoft.com/office/drawing/2010/main" val="0"/>
              </a:ext>
            </a:extLst>
          </a:blip>
          <a:srcRect l="-61220" r="-61220"/>
          <a:stretch>
            <a:fillRect/>
          </a:stretch>
        </p:blipFill>
        <p:spPr>
          <a:xfrm>
            <a:off x="2296990" y="2057400"/>
            <a:ext cx="6508750" cy="3916363"/>
          </a:xfrm>
        </p:spPr>
      </p:pic>
      <p:sp>
        <p:nvSpPr>
          <p:cNvPr id="5" name="Left Arrow 4"/>
          <p:cNvSpPr/>
          <p:nvPr/>
        </p:nvSpPr>
        <p:spPr>
          <a:xfrm>
            <a:off x="5910122" y="5225918"/>
            <a:ext cx="1514163" cy="211642"/>
          </a:xfrm>
          <a:prstGeom prst="lef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TextBox 5"/>
          <p:cNvSpPr txBox="1"/>
          <p:nvPr/>
        </p:nvSpPr>
        <p:spPr>
          <a:xfrm>
            <a:off x="7424285" y="4949154"/>
            <a:ext cx="1719715" cy="646331"/>
          </a:xfrm>
          <a:prstGeom prst="rect">
            <a:avLst/>
          </a:prstGeom>
          <a:noFill/>
        </p:spPr>
        <p:txBody>
          <a:bodyPr wrap="square" rtlCol="0">
            <a:spAutoFit/>
          </a:bodyPr>
          <a:lstStyle/>
          <a:p>
            <a:r>
              <a:rPr lang="en-US" dirty="0" smtClean="0"/>
              <a:t>Cell Membrane</a:t>
            </a:r>
            <a:endParaRPr lang="en-US" dirty="0"/>
          </a:p>
        </p:txBody>
      </p:sp>
      <p:sp>
        <p:nvSpPr>
          <p:cNvPr id="7" name="TextBox 6"/>
          <p:cNvSpPr txBox="1"/>
          <p:nvPr/>
        </p:nvSpPr>
        <p:spPr>
          <a:xfrm>
            <a:off x="244220" y="1579178"/>
            <a:ext cx="3793549" cy="5355313"/>
          </a:xfrm>
          <a:prstGeom prst="rect">
            <a:avLst/>
          </a:prstGeom>
          <a:noFill/>
        </p:spPr>
        <p:txBody>
          <a:bodyPr wrap="square" rtlCol="0">
            <a:spAutoFit/>
          </a:bodyPr>
          <a:lstStyle/>
          <a:p>
            <a:r>
              <a:rPr lang="en-US" dirty="0" smtClean="0"/>
              <a:t>The material we used for the cell membrane was a fruit roll up. We chose a fruit role up because it looks like a cell membrane and it also works similar to a cell membrane. The fruit roll up is sticky and like a liquid. This allows it move and take things in like a cell membrane. The fruit roll up is thin and is in a circular shape like a cell membrane. The fruit roll up provides shape for the cell as well like a cell membrane. Therefore, a fruit roll up is a lot like a cell membrane. The fruit roll up is capable of moving allowing things to move in and out. </a:t>
            </a:r>
            <a:endParaRPr lang="en-US" dirty="0"/>
          </a:p>
        </p:txBody>
      </p:sp>
      <p:sp>
        <p:nvSpPr>
          <p:cNvPr id="8" name="TextBox 7"/>
          <p:cNvSpPr txBox="1"/>
          <p:nvPr/>
        </p:nvSpPr>
        <p:spPr>
          <a:xfrm>
            <a:off x="6498304" y="6436231"/>
            <a:ext cx="3272547" cy="369332"/>
          </a:xfrm>
          <a:prstGeom prst="rect">
            <a:avLst/>
          </a:prstGeom>
          <a:noFill/>
        </p:spPr>
        <p:txBody>
          <a:bodyPr wrap="square" rtlCol="0">
            <a:spAutoFit/>
          </a:bodyPr>
          <a:lstStyle/>
          <a:p>
            <a:r>
              <a:rPr lang="en-US" dirty="0" smtClean="0"/>
              <a:t>Created by Brent Huey</a:t>
            </a:r>
            <a:endParaRPr lang="en-US" dirty="0"/>
          </a:p>
        </p:txBody>
      </p:sp>
    </p:spTree>
    <p:extLst>
      <p:ext uri="{BB962C8B-B14F-4D97-AF65-F5344CB8AC3E}">
        <p14:creationId xmlns:p14="http://schemas.microsoft.com/office/powerpoint/2010/main" val="235099543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Cell Membrane cont’d </a:t>
            </a:r>
            <a:endParaRPr lang="en-US" dirty="0"/>
          </a:p>
        </p:txBody>
      </p:sp>
      <p:sp>
        <p:nvSpPr>
          <p:cNvPr id="3" name="Content Placeholder 2"/>
          <p:cNvSpPr>
            <a:spLocks noGrp="1"/>
          </p:cNvSpPr>
          <p:nvPr>
            <p:ph idx="1"/>
          </p:nvPr>
        </p:nvSpPr>
        <p:spPr/>
        <p:txBody>
          <a:bodyPr/>
          <a:lstStyle/>
          <a:p>
            <a:r>
              <a:rPr lang="en-US" dirty="0" smtClean="0"/>
              <a:t>The cell membrane provides shape and protects the animal cell. It also allows what goes in and out of the cell. The materials start from out of the cell. When they get closer towards the cell membrane the membrane will move or almost grab and take in the material. Then the materials go to the organelles. The cell membrane then goes back to helping the cell keep its shape. All the cell membrane does to keep the cells shape is stay around the cell and move with it. </a:t>
            </a:r>
            <a:endParaRPr lang="en-US" dirty="0"/>
          </a:p>
        </p:txBody>
      </p:sp>
      <p:sp>
        <p:nvSpPr>
          <p:cNvPr id="4" name="TextBox 3"/>
          <p:cNvSpPr txBox="1"/>
          <p:nvPr/>
        </p:nvSpPr>
        <p:spPr>
          <a:xfrm>
            <a:off x="6382277" y="6386643"/>
            <a:ext cx="2718982" cy="369332"/>
          </a:xfrm>
          <a:prstGeom prst="rect">
            <a:avLst/>
          </a:prstGeom>
          <a:noFill/>
        </p:spPr>
        <p:txBody>
          <a:bodyPr wrap="square" rtlCol="0">
            <a:spAutoFit/>
          </a:bodyPr>
          <a:lstStyle/>
          <a:p>
            <a:r>
              <a:rPr lang="en-US" dirty="0" smtClean="0"/>
              <a:t>Created by Brent Huey</a:t>
            </a:r>
            <a:endParaRPr lang="en-US" dirty="0"/>
          </a:p>
        </p:txBody>
      </p:sp>
    </p:spTree>
    <p:extLst>
      <p:ext uri="{BB962C8B-B14F-4D97-AF65-F5344CB8AC3E}">
        <p14:creationId xmlns:p14="http://schemas.microsoft.com/office/powerpoint/2010/main" val="417195891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199" y="670200"/>
            <a:ext cx="6508377" cy="1143000"/>
          </a:xfrm>
        </p:spPr>
        <p:txBody>
          <a:bodyPr/>
          <a:lstStyle/>
          <a:p>
            <a:r>
              <a:rPr lang="en-US" dirty="0" smtClean="0"/>
              <a:t>Nucleus </a:t>
            </a:r>
            <a:endParaRPr lang="en-US" dirty="0"/>
          </a:p>
        </p:txBody>
      </p:sp>
      <p:pic>
        <p:nvPicPr>
          <p:cNvPr id="4" name="Content Placeholder 3" descr="IMG_1577.jpg"/>
          <p:cNvPicPr>
            <a:picLocks noGrp="1" noChangeAspect="1"/>
          </p:cNvPicPr>
          <p:nvPr>
            <p:ph idx="1"/>
          </p:nvPr>
        </p:nvPicPr>
        <p:blipFill>
          <a:blip r:embed="rId2" cstate="print">
            <a:extLst>
              <a:ext uri="{28A0092B-C50C-407E-A947-70E740481C1C}">
                <a14:useLocalDpi xmlns:a14="http://schemas.microsoft.com/office/drawing/2010/main" val="0"/>
              </a:ext>
            </a:extLst>
          </a:blip>
          <a:srcRect l="-61214" r="-61214"/>
          <a:stretch>
            <a:fillRect/>
          </a:stretch>
        </p:blipFill>
        <p:spPr>
          <a:xfrm>
            <a:off x="4185623" y="2209800"/>
            <a:ext cx="6508377" cy="3916363"/>
          </a:xfrm>
        </p:spPr>
      </p:pic>
      <p:sp>
        <p:nvSpPr>
          <p:cNvPr id="5" name="Up Arrow 4"/>
          <p:cNvSpPr/>
          <p:nvPr/>
        </p:nvSpPr>
        <p:spPr>
          <a:xfrm>
            <a:off x="7342878" y="4525873"/>
            <a:ext cx="374471" cy="960527"/>
          </a:xfrm>
          <a:prstGeom prst="up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TextBox 5"/>
          <p:cNvSpPr txBox="1"/>
          <p:nvPr/>
        </p:nvSpPr>
        <p:spPr>
          <a:xfrm>
            <a:off x="6984681" y="5551522"/>
            <a:ext cx="2181698" cy="369332"/>
          </a:xfrm>
          <a:prstGeom prst="rect">
            <a:avLst/>
          </a:prstGeom>
          <a:noFill/>
        </p:spPr>
        <p:txBody>
          <a:bodyPr wrap="square" rtlCol="0">
            <a:spAutoFit/>
          </a:bodyPr>
          <a:lstStyle/>
          <a:p>
            <a:r>
              <a:rPr lang="en-US" dirty="0" smtClean="0"/>
              <a:t>Nucleus </a:t>
            </a:r>
            <a:endParaRPr lang="en-US" dirty="0"/>
          </a:p>
        </p:txBody>
      </p:sp>
      <p:sp>
        <p:nvSpPr>
          <p:cNvPr id="7" name="TextBox 6"/>
          <p:cNvSpPr txBox="1"/>
          <p:nvPr/>
        </p:nvSpPr>
        <p:spPr>
          <a:xfrm>
            <a:off x="244220" y="1888497"/>
            <a:ext cx="5665902" cy="5078314"/>
          </a:xfrm>
          <a:prstGeom prst="rect">
            <a:avLst/>
          </a:prstGeom>
          <a:noFill/>
        </p:spPr>
        <p:txBody>
          <a:bodyPr wrap="square" rtlCol="0">
            <a:spAutoFit/>
          </a:bodyPr>
          <a:lstStyle/>
          <a:p>
            <a:r>
              <a:rPr lang="en-US" dirty="0" smtClean="0"/>
              <a:t>The group chose the girl scout cookie as the nucleus. This material is very similar to the real nucleus inside a cell. The girl scout cookie is a rounded shape. A real nucleus is a round shape as well. The appearance is the same as well. The chocolate swirls on the cookie represent some of the DNA the nucleus is holding. A real nucleus holds DNA that looks like small strands on the inside of the cell. Therefore, the cookie is similar to how a real cell works. A nucleus holds DNA and it tells the cell what to do, like, make proteins. When the cell wants to send out information to the organelles of the cells it simply does one thing. The cell has pores that open up and allow the information and DNA to leave the nucleus. After the pores are opened the other organelles do all the work. The nuclear membrane also helps with the release of information. </a:t>
            </a:r>
            <a:endParaRPr lang="en-US" dirty="0"/>
          </a:p>
        </p:txBody>
      </p:sp>
      <p:sp>
        <p:nvSpPr>
          <p:cNvPr id="9" name="TextBox 8"/>
          <p:cNvSpPr txBox="1"/>
          <p:nvPr/>
        </p:nvSpPr>
        <p:spPr>
          <a:xfrm>
            <a:off x="6821870" y="6284127"/>
            <a:ext cx="2631469" cy="646331"/>
          </a:xfrm>
          <a:prstGeom prst="rect">
            <a:avLst/>
          </a:prstGeom>
          <a:noFill/>
        </p:spPr>
        <p:txBody>
          <a:bodyPr wrap="square" rtlCol="0">
            <a:spAutoFit/>
          </a:bodyPr>
          <a:lstStyle/>
          <a:p>
            <a:r>
              <a:rPr lang="en-US" dirty="0" smtClean="0"/>
              <a:t>Created by Braden Love. </a:t>
            </a:r>
            <a:endParaRPr lang="en-US" dirty="0"/>
          </a:p>
        </p:txBody>
      </p:sp>
    </p:spTree>
    <p:extLst>
      <p:ext uri="{BB962C8B-B14F-4D97-AF65-F5344CB8AC3E}">
        <p14:creationId xmlns:p14="http://schemas.microsoft.com/office/powerpoint/2010/main" val="308664293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199" y="19000"/>
            <a:ext cx="6508377" cy="1143000"/>
          </a:xfrm>
        </p:spPr>
        <p:txBody>
          <a:bodyPr/>
          <a:lstStyle/>
          <a:p>
            <a:r>
              <a:rPr lang="en-US" dirty="0" smtClean="0"/>
              <a:t>Nuclear Membrane </a:t>
            </a:r>
            <a:endParaRPr lang="en-US" dirty="0"/>
          </a:p>
        </p:txBody>
      </p:sp>
      <p:pic>
        <p:nvPicPr>
          <p:cNvPr id="4" name="Content Placeholder 3" descr="IMG_1592.jpg"/>
          <p:cNvPicPr>
            <a:picLocks noGrp="1" noChangeAspect="1"/>
          </p:cNvPicPr>
          <p:nvPr>
            <p:ph idx="1"/>
          </p:nvPr>
        </p:nvPicPr>
        <p:blipFill>
          <a:blip r:embed="rId2" cstate="print">
            <a:extLst>
              <a:ext uri="{28A0092B-C50C-407E-A947-70E740481C1C}">
                <a14:useLocalDpi xmlns:a14="http://schemas.microsoft.com/office/drawing/2010/main" val="0"/>
              </a:ext>
            </a:extLst>
          </a:blip>
          <a:srcRect l="-61214" r="-61214"/>
          <a:stretch>
            <a:fillRect/>
          </a:stretch>
        </p:blipFill>
        <p:spPr>
          <a:xfrm>
            <a:off x="3957683" y="2057400"/>
            <a:ext cx="6508377" cy="3916363"/>
          </a:xfrm>
        </p:spPr>
      </p:pic>
      <p:sp>
        <p:nvSpPr>
          <p:cNvPr id="5" name="Up Arrow 4"/>
          <p:cNvSpPr/>
          <p:nvPr/>
        </p:nvSpPr>
        <p:spPr>
          <a:xfrm>
            <a:off x="7912725" y="4118870"/>
            <a:ext cx="553565" cy="846566"/>
          </a:xfrm>
          <a:prstGeom prst="up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TextBox 5"/>
          <p:cNvSpPr txBox="1"/>
          <p:nvPr/>
        </p:nvSpPr>
        <p:spPr>
          <a:xfrm>
            <a:off x="7633097" y="4835198"/>
            <a:ext cx="1728652" cy="646331"/>
          </a:xfrm>
          <a:prstGeom prst="rect">
            <a:avLst/>
          </a:prstGeom>
          <a:noFill/>
        </p:spPr>
        <p:txBody>
          <a:bodyPr wrap="square" rtlCol="0">
            <a:spAutoFit/>
          </a:bodyPr>
          <a:lstStyle/>
          <a:p>
            <a:r>
              <a:rPr lang="en-US" dirty="0" smtClean="0"/>
              <a:t>Nuclear Membrane</a:t>
            </a:r>
            <a:endParaRPr lang="en-US" dirty="0"/>
          </a:p>
        </p:txBody>
      </p:sp>
      <p:sp>
        <p:nvSpPr>
          <p:cNvPr id="7" name="TextBox 6"/>
          <p:cNvSpPr txBox="1"/>
          <p:nvPr/>
        </p:nvSpPr>
        <p:spPr>
          <a:xfrm>
            <a:off x="260501" y="1172176"/>
            <a:ext cx="5519370" cy="5632312"/>
          </a:xfrm>
          <a:prstGeom prst="rect">
            <a:avLst/>
          </a:prstGeom>
          <a:noFill/>
        </p:spPr>
        <p:txBody>
          <a:bodyPr wrap="square" rtlCol="0">
            <a:spAutoFit/>
          </a:bodyPr>
          <a:lstStyle/>
          <a:p>
            <a:r>
              <a:rPr lang="en-US" dirty="0" smtClean="0"/>
              <a:t>The material that was chosen for the nuclear membrane was pretzels. The way the pretzels look are similar to a real nuclear membrane. The pretzels are shaped in a circle around the nucleus. The pretzels are hard, so that they can protect the nucleus. However, the pretzels are also capable off taking things in like water etc. The pretzels are shaped the same and they work the same as a real nuclear membrane. The nuclear membrane protects the nucleus and it helps hold in the DNA. It also controls what goes into the nucleus and what goes out of it. To hold in the DNA the nuclear membrane circles the nucleus and doesn’t allow the DNA to leave the cell. To allow the materials to go in and out the nuclear membrane functions like so. The nuclear membrane also has pores. It uses these pores to allow material in and out. These materials can only be small. A material that could leave would be ribosomes. </a:t>
            </a:r>
            <a:endParaRPr lang="en-US" dirty="0"/>
          </a:p>
        </p:txBody>
      </p:sp>
      <p:sp>
        <p:nvSpPr>
          <p:cNvPr id="8" name="TextBox 7"/>
          <p:cNvSpPr txBox="1"/>
          <p:nvPr/>
        </p:nvSpPr>
        <p:spPr>
          <a:xfrm>
            <a:off x="7000966" y="6251566"/>
            <a:ext cx="2387249" cy="646331"/>
          </a:xfrm>
          <a:prstGeom prst="rect">
            <a:avLst/>
          </a:prstGeom>
          <a:noFill/>
        </p:spPr>
        <p:txBody>
          <a:bodyPr wrap="square" rtlCol="0">
            <a:spAutoFit/>
          </a:bodyPr>
          <a:lstStyle/>
          <a:p>
            <a:r>
              <a:rPr lang="en-US" dirty="0" smtClean="0"/>
              <a:t>Created by Mack Hanley</a:t>
            </a:r>
            <a:endParaRPr lang="en-US" dirty="0"/>
          </a:p>
        </p:txBody>
      </p:sp>
    </p:spTree>
    <p:extLst>
      <p:ext uri="{BB962C8B-B14F-4D97-AF65-F5344CB8AC3E}">
        <p14:creationId xmlns:p14="http://schemas.microsoft.com/office/powerpoint/2010/main" val="247615721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Nucleolus </a:t>
            </a:r>
            <a:endParaRPr lang="en-US" dirty="0"/>
          </a:p>
        </p:txBody>
      </p:sp>
      <p:pic>
        <p:nvPicPr>
          <p:cNvPr id="4" name="Content Placeholder 3" descr="IMG_1577.jpg"/>
          <p:cNvPicPr>
            <a:picLocks noGrp="1" noChangeAspect="1"/>
          </p:cNvPicPr>
          <p:nvPr>
            <p:ph idx="1"/>
          </p:nvPr>
        </p:nvPicPr>
        <p:blipFill>
          <a:blip r:embed="rId2" cstate="print">
            <a:extLst>
              <a:ext uri="{28A0092B-C50C-407E-A947-70E740481C1C}">
                <a14:useLocalDpi xmlns:a14="http://schemas.microsoft.com/office/drawing/2010/main" val="0"/>
              </a:ext>
            </a:extLst>
          </a:blip>
          <a:srcRect l="-61214" r="-61214"/>
          <a:stretch>
            <a:fillRect/>
          </a:stretch>
        </p:blipFill>
        <p:spPr>
          <a:xfrm>
            <a:off x="4364717" y="2209800"/>
            <a:ext cx="6508377" cy="3916363"/>
          </a:xfrm>
        </p:spPr>
      </p:pic>
      <p:sp>
        <p:nvSpPr>
          <p:cNvPr id="5" name="Up Arrow 4"/>
          <p:cNvSpPr/>
          <p:nvPr/>
        </p:nvSpPr>
        <p:spPr>
          <a:xfrm>
            <a:off x="7391722" y="3890948"/>
            <a:ext cx="341908" cy="1172169"/>
          </a:xfrm>
          <a:prstGeom prst="up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TextBox 5"/>
          <p:cNvSpPr txBox="1"/>
          <p:nvPr/>
        </p:nvSpPr>
        <p:spPr>
          <a:xfrm>
            <a:off x="325627" y="2344337"/>
            <a:ext cx="5763589" cy="3970318"/>
          </a:xfrm>
          <a:prstGeom prst="rect">
            <a:avLst/>
          </a:prstGeom>
          <a:noFill/>
        </p:spPr>
        <p:txBody>
          <a:bodyPr wrap="square" rtlCol="0">
            <a:spAutoFit/>
          </a:bodyPr>
          <a:lstStyle/>
          <a:p>
            <a:r>
              <a:rPr lang="en-US" dirty="0" smtClean="0"/>
              <a:t>A </a:t>
            </a:r>
            <a:r>
              <a:rPr lang="en-US" dirty="0" err="1" smtClean="0"/>
              <a:t>rolo</a:t>
            </a:r>
            <a:r>
              <a:rPr lang="en-US" dirty="0" smtClean="0"/>
              <a:t> candy was used for the nucleolus. A </a:t>
            </a:r>
            <a:r>
              <a:rPr lang="en-US" dirty="0" err="1" smtClean="0"/>
              <a:t>rolo</a:t>
            </a:r>
            <a:r>
              <a:rPr lang="en-US" dirty="0" smtClean="0"/>
              <a:t> is similar in shape to a real nucleolus. It is small in size and is capable of holding material, like RNA. The </a:t>
            </a:r>
            <a:r>
              <a:rPr lang="en-US" dirty="0" err="1" smtClean="0"/>
              <a:t>rolo</a:t>
            </a:r>
            <a:r>
              <a:rPr lang="en-US" dirty="0" smtClean="0"/>
              <a:t> candy is circular and again small in size. A </a:t>
            </a:r>
            <a:r>
              <a:rPr lang="en-US" dirty="0" err="1" smtClean="0"/>
              <a:t>rolo</a:t>
            </a:r>
            <a:r>
              <a:rPr lang="en-US" dirty="0" smtClean="0"/>
              <a:t> candy holds caramel, which is similar to RNA. A </a:t>
            </a:r>
            <a:r>
              <a:rPr lang="en-US" dirty="0" err="1" smtClean="0"/>
              <a:t>rolo</a:t>
            </a:r>
            <a:r>
              <a:rPr lang="en-US" dirty="0" smtClean="0"/>
              <a:t> is also dark in color like a nucleolus. The </a:t>
            </a:r>
            <a:r>
              <a:rPr lang="en-US" dirty="0" err="1" smtClean="0"/>
              <a:t>rolo</a:t>
            </a:r>
            <a:r>
              <a:rPr lang="en-US" dirty="0" smtClean="0"/>
              <a:t> candy is more alike in appearance to a nucleolus rather than how it works. A nucleolus makes ribosomes. A nucleolus goes through several steps to make the ribosomes. It starts out with pre-</a:t>
            </a:r>
            <a:r>
              <a:rPr lang="en-US" dirty="0" err="1" smtClean="0"/>
              <a:t>rRNA</a:t>
            </a:r>
            <a:r>
              <a:rPr lang="en-US" dirty="0" smtClean="0"/>
              <a:t>. Then it is combined with other materials. When this is finished the pre-</a:t>
            </a:r>
            <a:r>
              <a:rPr lang="en-US" dirty="0" err="1" smtClean="0"/>
              <a:t>rRNA</a:t>
            </a:r>
            <a:r>
              <a:rPr lang="en-US" dirty="0" smtClean="0"/>
              <a:t> is turned into just </a:t>
            </a:r>
            <a:r>
              <a:rPr lang="en-US" dirty="0" err="1" smtClean="0"/>
              <a:t>rRNA</a:t>
            </a:r>
            <a:r>
              <a:rPr lang="en-US" dirty="0" smtClean="0"/>
              <a:t>. This is the process the nucleolus goes through to make the ribosomes for the cell. </a:t>
            </a:r>
            <a:endParaRPr lang="en-US" dirty="0"/>
          </a:p>
        </p:txBody>
      </p:sp>
      <p:sp>
        <p:nvSpPr>
          <p:cNvPr id="7" name="TextBox 6"/>
          <p:cNvSpPr txBox="1"/>
          <p:nvPr/>
        </p:nvSpPr>
        <p:spPr>
          <a:xfrm>
            <a:off x="6965576" y="5193358"/>
            <a:ext cx="1484432" cy="369332"/>
          </a:xfrm>
          <a:prstGeom prst="rect">
            <a:avLst/>
          </a:prstGeom>
          <a:noFill/>
        </p:spPr>
        <p:txBody>
          <a:bodyPr wrap="square" rtlCol="0">
            <a:spAutoFit/>
          </a:bodyPr>
          <a:lstStyle/>
          <a:p>
            <a:r>
              <a:rPr lang="en-US" dirty="0" smtClean="0"/>
              <a:t>Nucleolus </a:t>
            </a:r>
            <a:endParaRPr lang="en-US" dirty="0"/>
          </a:p>
        </p:txBody>
      </p:sp>
      <p:sp>
        <p:nvSpPr>
          <p:cNvPr id="8" name="TextBox 7"/>
          <p:cNvSpPr txBox="1"/>
          <p:nvPr/>
        </p:nvSpPr>
        <p:spPr>
          <a:xfrm>
            <a:off x="7212625" y="6233255"/>
            <a:ext cx="2061623" cy="646331"/>
          </a:xfrm>
          <a:prstGeom prst="rect">
            <a:avLst/>
          </a:prstGeom>
          <a:noFill/>
        </p:spPr>
        <p:txBody>
          <a:bodyPr wrap="square" rtlCol="0">
            <a:spAutoFit/>
          </a:bodyPr>
          <a:lstStyle/>
          <a:p>
            <a:r>
              <a:rPr lang="en-US" dirty="0" smtClean="0"/>
              <a:t>Created by Logan Johnston</a:t>
            </a:r>
            <a:endParaRPr lang="en-US" dirty="0"/>
          </a:p>
        </p:txBody>
      </p:sp>
    </p:spTree>
    <p:extLst>
      <p:ext uri="{BB962C8B-B14F-4D97-AF65-F5344CB8AC3E}">
        <p14:creationId xmlns:p14="http://schemas.microsoft.com/office/powerpoint/2010/main" val="415164920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199" y="426000"/>
            <a:ext cx="6508377" cy="1143000"/>
          </a:xfrm>
        </p:spPr>
        <p:txBody>
          <a:bodyPr/>
          <a:lstStyle/>
          <a:p>
            <a:r>
              <a:rPr lang="en-US" dirty="0" smtClean="0"/>
              <a:t>Mitochondria </a:t>
            </a:r>
            <a:endParaRPr lang="en-US" dirty="0"/>
          </a:p>
        </p:txBody>
      </p:sp>
      <p:pic>
        <p:nvPicPr>
          <p:cNvPr id="4" name="Content Placeholder 3" descr="IMG_1579.jpg"/>
          <p:cNvPicPr>
            <a:picLocks noGrp="1" noChangeAspect="1"/>
          </p:cNvPicPr>
          <p:nvPr>
            <p:ph idx="1"/>
          </p:nvPr>
        </p:nvPicPr>
        <p:blipFill rotWithShape="1">
          <a:blip r:embed="rId2" cstate="print">
            <a:extLst>
              <a:ext uri="{28A0092B-C50C-407E-A947-70E740481C1C}">
                <a14:useLocalDpi xmlns:a14="http://schemas.microsoft.com/office/drawing/2010/main" val="0"/>
              </a:ext>
            </a:extLst>
          </a:blip>
          <a:srcRect l="-61215" r="-61215" b="12860"/>
          <a:stretch/>
        </p:blipFill>
        <p:spPr>
          <a:xfrm>
            <a:off x="4348437" y="2057400"/>
            <a:ext cx="6508377" cy="3412720"/>
          </a:xfrm>
        </p:spPr>
      </p:pic>
      <p:sp>
        <p:nvSpPr>
          <p:cNvPr id="5" name="TextBox 4"/>
          <p:cNvSpPr txBox="1"/>
          <p:nvPr/>
        </p:nvSpPr>
        <p:spPr>
          <a:xfrm>
            <a:off x="586128" y="1839657"/>
            <a:ext cx="5356557" cy="5078314"/>
          </a:xfrm>
          <a:prstGeom prst="rect">
            <a:avLst/>
          </a:prstGeom>
          <a:noFill/>
        </p:spPr>
        <p:txBody>
          <a:bodyPr wrap="square" rtlCol="0">
            <a:spAutoFit/>
          </a:bodyPr>
          <a:lstStyle/>
          <a:p>
            <a:r>
              <a:rPr lang="en-US" dirty="0" smtClean="0"/>
              <a:t>The material that was chosen for the mitochondria was a green mike and </a:t>
            </a:r>
            <a:r>
              <a:rPr lang="en-US" dirty="0" err="1" smtClean="0"/>
              <a:t>ike</a:t>
            </a:r>
            <a:r>
              <a:rPr lang="en-US" dirty="0"/>
              <a:t> </a:t>
            </a:r>
            <a:r>
              <a:rPr lang="en-US" dirty="0" smtClean="0"/>
              <a:t>candy. A mike and </a:t>
            </a:r>
            <a:r>
              <a:rPr lang="en-US" dirty="0" err="1" smtClean="0"/>
              <a:t>ike</a:t>
            </a:r>
            <a:r>
              <a:rPr lang="en-US" dirty="0" smtClean="0"/>
              <a:t> candy is shaped like a mitochondria. A mitochondria is in a cylindrical shape just like the mike and </a:t>
            </a:r>
            <a:r>
              <a:rPr lang="en-US" dirty="0" err="1" smtClean="0"/>
              <a:t>ike</a:t>
            </a:r>
            <a:r>
              <a:rPr lang="en-US" dirty="0" smtClean="0"/>
              <a:t> candy. The mike and </a:t>
            </a:r>
            <a:r>
              <a:rPr lang="en-US" dirty="0" err="1" smtClean="0"/>
              <a:t>ike</a:t>
            </a:r>
            <a:r>
              <a:rPr lang="en-US" dirty="0" smtClean="0"/>
              <a:t> candy has material inside it. The material inside would provide energy just like a real mitochondria. A mitochondria is also a lighter color and the mike and </a:t>
            </a:r>
            <a:r>
              <a:rPr lang="en-US" dirty="0" err="1" smtClean="0"/>
              <a:t>ike</a:t>
            </a:r>
            <a:r>
              <a:rPr lang="en-US" dirty="0" smtClean="0"/>
              <a:t> candy is a lighter color. The mike and </a:t>
            </a:r>
            <a:r>
              <a:rPr lang="en-US" dirty="0" err="1" smtClean="0"/>
              <a:t>ike</a:t>
            </a:r>
            <a:r>
              <a:rPr lang="en-US" dirty="0" smtClean="0"/>
              <a:t> candy is similar appearance and function wise. A mitochondria makes and sends out energy to the cell. The mitochondria goes through cellular respiration to help create energy. The mitochondria takes in nutrients and breaks them down to create energy. Mitochondria use water, oxygen, proteins to help with making energy. </a:t>
            </a:r>
            <a:endParaRPr lang="en-US" dirty="0"/>
          </a:p>
        </p:txBody>
      </p:sp>
      <p:sp>
        <p:nvSpPr>
          <p:cNvPr id="6" name="Up Arrow 5"/>
          <p:cNvSpPr/>
          <p:nvPr/>
        </p:nvSpPr>
        <p:spPr>
          <a:xfrm>
            <a:off x="7228909" y="4460753"/>
            <a:ext cx="439596" cy="879126"/>
          </a:xfrm>
          <a:prstGeom prst="up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TextBox 6"/>
          <p:cNvSpPr txBox="1"/>
          <p:nvPr/>
        </p:nvSpPr>
        <p:spPr>
          <a:xfrm>
            <a:off x="6724189" y="5339881"/>
            <a:ext cx="1758383" cy="369332"/>
          </a:xfrm>
          <a:prstGeom prst="rect">
            <a:avLst/>
          </a:prstGeom>
          <a:noFill/>
        </p:spPr>
        <p:txBody>
          <a:bodyPr wrap="square" rtlCol="0">
            <a:spAutoFit/>
          </a:bodyPr>
          <a:lstStyle/>
          <a:p>
            <a:r>
              <a:rPr lang="en-US" dirty="0" smtClean="0"/>
              <a:t>Mitochondria </a:t>
            </a:r>
            <a:endParaRPr lang="en-US" dirty="0"/>
          </a:p>
        </p:txBody>
      </p:sp>
      <p:sp>
        <p:nvSpPr>
          <p:cNvPr id="8" name="TextBox 7"/>
          <p:cNvSpPr txBox="1"/>
          <p:nvPr/>
        </p:nvSpPr>
        <p:spPr>
          <a:xfrm>
            <a:off x="7255368" y="5871301"/>
            <a:ext cx="1823508" cy="923330"/>
          </a:xfrm>
          <a:prstGeom prst="rect">
            <a:avLst/>
          </a:prstGeom>
          <a:noFill/>
        </p:spPr>
        <p:txBody>
          <a:bodyPr wrap="square" rtlCol="0">
            <a:spAutoFit/>
          </a:bodyPr>
          <a:lstStyle/>
          <a:p>
            <a:r>
              <a:rPr lang="en-US" dirty="0" smtClean="0"/>
              <a:t>Created by Rocky </a:t>
            </a:r>
            <a:r>
              <a:rPr lang="en-US" dirty="0" err="1" smtClean="0"/>
              <a:t>Gemmell</a:t>
            </a:r>
            <a:r>
              <a:rPr lang="en-US" dirty="0" smtClean="0"/>
              <a:t> </a:t>
            </a:r>
            <a:endParaRPr lang="en-US" dirty="0"/>
          </a:p>
        </p:txBody>
      </p:sp>
    </p:spTree>
    <p:extLst>
      <p:ext uri="{BB962C8B-B14F-4D97-AF65-F5344CB8AC3E}">
        <p14:creationId xmlns:p14="http://schemas.microsoft.com/office/powerpoint/2010/main" val="167997198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199" y="588800"/>
            <a:ext cx="6508377" cy="1143000"/>
          </a:xfrm>
        </p:spPr>
        <p:txBody>
          <a:bodyPr/>
          <a:lstStyle/>
          <a:p>
            <a:r>
              <a:rPr lang="en-US" dirty="0" smtClean="0"/>
              <a:t>Golgi Body </a:t>
            </a:r>
            <a:endParaRPr lang="en-US" dirty="0"/>
          </a:p>
        </p:txBody>
      </p:sp>
      <p:pic>
        <p:nvPicPr>
          <p:cNvPr id="4" name="Content Placeholder 3" descr="IMG_1585.jpg"/>
          <p:cNvPicPr>
            <a:picLocks noGrp="1" noChangeAspect="1"/>
          </p:cNvPicPr>
          <p:nvPr>
            <p:ph idx="1"/>
          </p:nvPr>
        </p:nvPicPr>
        <p:blipFill>
          <a:blip r:embed="rId2" cstate="print">
            <a:extLst>
              <a:ext uri="{28A0092B-C50C-407E-A947-70E740481C1C}">
                <a14:useLocalDpi xmlns:a14="http://schemas.microsoft.com/office/drawing/2010/main" val="0"/>
              </a:ext>
            </a:extLst>
          </a:blip>
          <a:srcRect l="-61214" r="-61214"/>
          <a:stretch>
            <a:fillRect/>
          </a:stretch>
        </p:blipFill>
        <p:spPr>
          <a:xfrm>
            <a:off x="4378922" y="2209800"/>
            <a:ext cx="6508377" cy="3916363"/>
          </a:xfrm>
        </p:spPr>
      </p:pic>
      <p:sp>
        <p:nvSpPr>
          <p:cNvPr id="5" name="Down Arrow 4"/>
          <p:cNvSpPr/>
          <p:nvPr/>
        </p:nvSpPr>
        <p:spPr>
          <a:xfrm>
            <a:off x="7456848" y="3158342"/>
            <a:ext cx="423314" cy="732605"/>
          </a:xfrm>
          <a:prstGeom prst="down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TextBox 5"/>
          <p:cNvSpPr txBox="1"/>
          <p:nvPr/>
        </p:nvSpPr>
        <p:spPr>
          <a:xfrm>
            <a:off x="6919559" y="2718778"/>
            <a:ext cx="2149135" cy="369332"/>
          </a:xfrm>
          <a:prstGeom prst="rect">
            <a:avLst/>
          </a:prstGeom>
          <a:noFill/>
        </p:spPr>
        <p:txBody>
          <a:bodyPr wrap="square" rtlCol="0">
            <a:spAutoFit/>
          </a:bodyPr>
          <a:lstStyle/>
          <a:p>
            <a:r>
              <a:rPr lang="en-US" dirty="0" smtClean="0"/>
              <a:t>Golgi Body</a:t>
            </a:r>
            <a:endParaRPr lang="en-US" dirty="0"/>
          </a:p>
        </p:txBody>
      </p:sp>
      <p:sp>
        <p:nvSpPr>
          <p:cNvPr id="7" name="TextBox 6"/>
          <p:cNvSpPr txBox="1"/>
          <p:nvPr/>
        </p:nvSpPr>
        <p:spPr>
          <a:xfrm>
            <a:off x="0" y="1819080"/>
            <a:ext cx="5275150" cy="5078314"/>
          </a:xfrm>
          <a:prstGeom prst="rect">
            <a:avLst/>
          </a:prstGeom>
          <a:noFill/>
        </p:spPr>
        <p:txBody>
          <a:bodyPr wrap="square" rtlCol="0">
            <a:spAutoFit/>
          </a:bodyPr>
          <a:lstStyle/>
          <a:p>
            <a:r>
              <a:rPr lang="en-US" dirty="0" smtClean="0"/>
              <a:t>A fruit by the foot was used for the Golgi Body. It is similar in shape and function. The fruit by the foot is shaped like a real Golgi Body. It is sticky and it is capable of taking in material. A real Golgi body takes in material and packages it. A fruit by the foot could take in the material and put the material together. The Golgi body is also a light color like orange. The fruit by the foot is a light color with orange, yellow, and green. A Golgi Body take in material and packages it. The Golgi body then sends the packages out to the cell. How the Golgi body packages materials is easy. It takes small, simple materials and makes them bigger. The bigger material is then put into vesicles. Then the material in the vesicles will be stored or they can be sent out to other organelles. </a:t>
            </a:r>
            <a:endParaRPr lang="en-US" dirty="0"/>
          </a:p>
        </p:txBody>
      </p:sp>
      <p:sp>
        <p:nvSpPr>
          <p:cNvPr id="8" name="TextBox 7"/>
          <p:cNvSpPr txBox="1"/>
          <p:nvPr/>
        </p:nvSpPr>
        <p:spPr>
          <a:xfrm>
            <a:off x="6789305" y="6463206"/>
            <a:ext cx="2670133" cy="369332"/>
          </a:xfrm>
          <a:prstGeom prst="rect">
            <a:avLst/>
          </a:prstGeom>
          <a:noFill/>
        </p:spPr>
        <p:txBody>
          <a:bodyPr wrap="square" rtlCol="0">
            <a:spAutoFit/>
          </a:bodyPr>
          <a:lstStyle/>
          <a:p>
            <a:r>
              <a:rPr lang="en-US" dirty="0" smtClean="0"/>
              <a:t>Created by Ty </a:t>
            </a:r>
            <a:r>
              <a:rPr lang="en-US" dirty="0" err="1" smtClean="0"/>
              <a:t>Knarr</a:t>
            </a:r>
            <a:r>
              <a:rPr lang="en-US" dirty="0"/>
              <a:t> </a:t>
            </a:r>
          </a:p>
        </p:txBody>
      </p:sp>
    </p:spTree>
    <p:extLst>
      <p:ext uri="{BB962C8B-B14F-4D97-AF65-F5344CB8AC3E}">
        <p14:creationId xmlns:p14="http://schemas.microsoft.com/office/powerpoint/2010/main" val="3622469564"/>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Plaza">
  <a:themeElements>
    <a:clrScheme name="Plaza">
      <a:dk1>
        <a:sysClr val="windowText" lastClr="000000"/>
      </a:dk1>
      <a:lt1>
        <a:sysClr val="window" lastClr="FFFFFF"/>
      </a:lt1>
      <a:dk2>
        <a:srgbClr val="333333"/>
      </a:dk2>
      <a:lt2>
        <a:srgbClr val="CCCCCC"/>
      </a:lt2>
      <a:accent1>
        <a:srgbClr val="990000"/>
      </a:accent1>
      <a:accent2>
        <a:srgbClr val="580101"/>
      </a:accent2>
      <a:accent3>
        <a:srgbClr val="E94A00"/>
      </a:accent3>
      <a:accent4>
        <a:srgbClr val="EB8F00"/>
      </a:accent4>
      <a:accent5>
        <a:srgbClr val="A4A4A4"/>
      </a:accent5>
      <a:accent6>
        <a:srgbClr val="666666"/>
      </a:accent6>
      <a:hlink>
        <a:srgbClr val="D01010"/>
      </a:hlink>
      <a:folHlink>
        <a:srgbClr val="E6682E"/>
      </a:folHlink>
    </a:clrScheme>
    <a:fontScheme name="Plaza">
      <a:majorFont>
        <a:latin typeface="Century Gothic"/>
        <a:ea typeface=""/>
        <a:cs typeface=""/>
        <a:font script="Jpan" typeface="メイリオ"/>
        <a:font script="Hans" typeface="宋体"/>
        <a:font script="Hant" typeface="新細明體"/>
      </a:majorFont>
      <a:minorFont>
        <a:latin typeface="Century Gothic"/>
        <a:ea typeface=""/>
        <a:cs typeface=""/>
        <a:font script="Jpan" typeface="メイリオ"/>
        <a:font script="Hans" typeface="宋体"/>
        <a:font script="Hant" typeface="新細明體"/>
      </a:minorFont>
    </a:fontScheme>
    <a:fmtScheme name="Plaza">
      <a:fillStyleLst>
        <a:solidFill>
          <a:schemeClr val="phClr"/>
        </a:solidFill>
        <a:gradFill rotWithShape="1">
          <a:gsLst>
            <a:gs pos="0">
              <a:schemeClr val="phClr">
                <a:tint val="100000"/>
                <a:shade val="60000"/>
                <a:satMod val="135000"/>
              </a:schemeClr>
            </a:gs>
            <a:gs pos="100000">
              <a:schemeClr val="phClr">
                <a:tint val="100000"/>
                <a:shade val="100000"/>
                <a:satMod val="135000"/>
              </a:schemeClr>
            </a:gs>
          </a:gsLst>
          <a:lin ang="16200000" scaled="1"/>
        </a:gradFill>
        <a:gradFill rotWithShape="1">
          <a:gsLst>
            <a:gs pos="0">
              <a:schemeClr val="phClr">
                <a:shade val="70000"/>
                <a:satMod val="120000"/>
              </a:schemeClr>
            </a:gs>
            <a:gs pos="35000">
              <a:schemeClr val="phClr">
                <a:shade val="100000"/>
                <a:satMod val="150000"/>
              </a:schemeClr>
            </a:gs>
            <a:gs pos="70000">
              <a:schemeClr val="phClr">
                <a:tint val="100000"/>
                <a:shade val="100000"/>
                <a:satMod val="200000"/>
                <a:greenMod val="100000"/>
              </a:schemeClr>
            </a:gs>
            <a:gs pos="100000">
              <a:schemeClr val="phClr">
                <a:tint val="100000"/>
                <a:shade val="100000"/>
                <a:satMod val="250000"/>
                <a:greenMod val="100000"/>
              </a:schemeClr>
            </a:gs>
          </a:gsLst>
          <a:lin ang="16200000" scaled="1"/>
        </a:gradFill>
      </a:fillStyleLst>
      <a:lnStyleLst>
        <a:ln w="12700" cap="flat" cmpd="sng" algn="ctr">
          <a:solidFill>
            <a:schemeClr val="phClr">
              <a:shade val="95000"/>
              <a:satMod val="105000"/>
            </a:schemeClr>
          </a:solidFill>
          <a:prstDash val="solid"/>
        </a:ln>
        <a:ln w="25400" cap="flat" cmpd="sng" algn="ctr">
          <a:solidFill>
            <a:schemeClr val="phClr"/>
          </a:solidFill>
          <a:prstDash val="solid"/>
        </a:ln>
        <a:ln w="31750" cap="flat" cmpd="sng" algn="ctr">
          <a:solidFill>
            <a:schemeClr val="phClr"/>
          </a:solidFill>
          <a:prstDash val="solid"/>
        </a:ln>
      </a:lnStyleLst>
      <a:effectStyleLst>
        <a:effectStyle>
          <a:effectLst/>
        </a:effectStyle>
        <a:effectStyle>
          <a:effectLst>
            <a:innerShdw blurRad="190500" dist="63500" dir="5400000">
              <a:srgbClr val="FFFFFF">
                <a:alpha val="65000"/>
              </a:srgbClr>
            </a:innerShdw>
          </a:effectLst>
          <a:scene3d>
            <a:camera prst="orthographicFront">
              <a:rot lat="0" lon="0" rev="0"/>
            </a:camera>
            <a:lightRig rig="twoPt" dir="r">
              <a:rot lat="0" lon="0" rev="6000000"/>
            </a:lightRig>
          </a:scene3d>
          <a:sp3d prstMaterial="matte">
            <a:bevelT w="0" h="0" prst="relaxedInset"/>
          </a:sp3d>
        </a:effectStyle>
        <a:effectStyle>
          <a:effectLst>
            <a:innerShdw blurRad="50800" dist="25400" dir="13500000">
              <a:srgbClr val="FFFFFF">
                <a:alpha val="75000"/>
              </a:srgbClr>
            </a:innerShdw>
            <a:outerShdw blurRad="88900" dist="38100" dir="6600000" sx="101000" sy="101000" rotWithShape="0">
              <a:srgbClr val="000000">
                <a:alpha val="50000"/>
              </a:srgbClr>
            </a:outerShdw>
          </a:effectLst>
          <a:scene3d>
            <a:camera prst="perspectiveFront" fov="3000000"/>
            <a:lightRig rig="morning" dir="tl">
              <a:rot lat="0" lon="0" rev="1800000"/>
            </a:lightRig>
          </a:scene3d>
          <a:sp3d contourW="38100" prstMaterial="softEdge">
            <a:bevelT w="25400" h="38100"/>
            <a:contourClr>
              <a:schemeClr val="phClr">
                <a:tint val="6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Plaza.thmx</Template>
  <TotalTime>184</TotalTime>
  <Words>2156</Words>
  <Application>Microsoft Macintosh PowerPoint</Application>
  <PresentationFormat>On-screen Show (4:3)</PresentationFormat>
  <Paragraphs>63</Paragraphs>
  <Slides>17</Slides>
  <Notes>0</Notes>
  <HiddenSlides>0</HiddenSlides>
  <MMClips>0</MMClips>
  <ScaleCrop>false</ScaleCrop>
  <HeadingPairs>
    <vt:vector size="4" baseType="variant">
      <vt:variant>
        <vt:lpstr>Theme</vt:lpstr>
      </vt:variant>
      <vt:variant>
        <vt:i4>1</vt:i4>
      </vt:variant>
      <vt:variant>
        <vt:lpstr>Slide Titles</vt:lpstr>
      </vt:variant>
      <vt:variant>
        <vt:i4>17</vt:i4>
      </vt:variant>
    </vt:vector>
  </HeadingPairs>
  <TitlesOfParts>
    <vt:vector size="18" baseType="lpstr">
      <vt:lpstr>Plaza</vt:lpstr>
      <vt:lpstr>Edible Cell Model </vt:lpstr>
      <vt:lpstr>This is a great model!</vt:lpstr>
      <vt:lpstr>Cell Membrane </vt:lpstr>
      <vt:lpstr>Cell Membrane cont’d </vt:lpstr>
      <vt:lpstr>Nucleus </vt:lpstr>
      <vt:lpstr>Nuclear Membrane </vt:lpstr>
      <vt:lpstr>Nucleolus </vt:lpstr>
      <vt:lpstr>Mitochondria </vt:lpstr>
      <vt:lpstr>Golgi Body </vt:lpstr>
      <vt:lpstr>Ribosomes </vt:lpstr>
      <vt:lpstr>Cytoplasm </vt:lpstr>
      <vt:lpstr>Lysosomes</vt:lpstr>
      <vt:lpstr>Rough Endoplasmic Reticulum </vt:lpstr>
      <vt:lpstr>Smooth Endoplasmic Reticulum </vt:lpstr>
      <vt:lpstr>Chromatin/Chromosome </vt:lpstr>
      <vt:lpstr>Cytoskeleton </vt:lpstr>
      <vt:lpstr>The End</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Edible Cell Model </dc:title>
  <dc:creator>Logan Johnston</dc:creator>
  <cp:lastModifiedBy>PASD</cp:lastModifiedBy>
  <cp:revision>18</cp:revision>
  <dcterms:created xsi:type="dcterms:W3CDTF">2015-01-20T23:40:07Z</dcterms:created>
  <dcterms:modified xsi:type="dcterms:W3CDTF">2015-05-29T17:28:02Z</dcterms:modified>
</cp:coreProperties>
</file>